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7" r:id="rId4"/>
    <p:sldId id="709" r:id="rId5"/>
    <p:sldId id="426" r:id="rId6"/>
    <p:sldId id="732" r:id="rId7"/>
    <p:sldId id="731" r:id="rId8"/>
    <p:sldId id="733" r:id="rId9"/>
    <p:sldId id="730" r:id="rId10"/>
    <p:sldId id="427" r:id="rId11"/>
    <p:sldId id="698" r:id="rId12"/>
    <p:sldId id="699" r:id="rId13"/>
    <p:sldId id="700" r:id="rId14"/>
    <p:sldId id="7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94646" autoAdjust="0"/>
  </p:normalViewPr>
  <p:slideViewPr>
    <p:cSldViewPr snapToGrid="0">
      <p:cViewPr varScale="1">
        <p:scale>
          <a:sx n="108" d="100"/>
          <a:sy n="108" d="100"/>
        </p:scale>
        <p:origin x="5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91B1B-9834-D92C-6431-CBF24CBB9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532AC-C063-48F3-1EFB-06D714650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593FE-9BB7-4983-A2A8-A1C94FB46B5B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B43DA-DD47-85E5-0750-4F6CF94629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7B987-F432-CCCF-BBBE-CF25892F11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1FEF-7AA6-4FDC-8312-2AFE3F1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2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61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7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2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88162" y="-6217"/>
            <a:ext cx="129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89218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96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917335-1231-5971-59D1-4D2051A71447}"/>
              </a:ext>
            </a:extLst>
          </p:cNvPr>
          <p:cNvSpPr/>
          <p:nvPr/>
        </p:nvSpPr>
        <p:spPr>
          <a:xfrm>
            <a:off x="8190803" y="890572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6D007-9974-DF0B-A94C-368F3F5318F3}"/>
              </a:ext>
            </a:extLst>
          </p:cNvPr>
          <p:cNvSpPr txBox="1"/>
          <p:nvPr/>
        </p:nvSpPr>
        <p:spPr>
          <a:xfrm>
            <a:off x="6488451" y="52124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loud speaker to hear the sound.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7" y="694944"/>
            <a:ext cx="41719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66" y="1550066"/>
            <a:ext cx="7422518" cy="46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D3 TRACK 1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2793" y="452981"/>
            <a:ext cx="503069" cy="5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61" y="1833944"/>
            <a:ext cx="7990195" cy="373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17335-1231-5971-59D1-4D2051A71447}"/>
              </a:ext>
            </a:extLst>
          </p:cNvPr>
          <p:cNvSpPr/>
          <p:nvPr/>
        </p:nvSpPr>
        <p:spPr>
          <a:xfrm>
            <a:off x="7935165" y="833563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6D007-9974-DF0B-A94C-368F3F5318F3}"/>
              </a:ext>
            </a:extLst>
          </p:cNvPr>
          <p:cNvSpPr txBox="1"/>
          <p:nvPr/>
        </p:nvSpPr>
        <p:spPr>
          <a:xfrm>
            <a:off x="6488451" y="52124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loud speaker to hear the sound.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3574609-C07C-C3BD-459B-31327F46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4" y="662941"/>
            <a:ext cx="3987974" cy="670320"/>
          </a:xfrm>
          <a:prstGeom prst="rect">
            <a:avLst/>
          </a:prstGeom>
        </p:spPr>
      </p:pic>
      <p:sp>
        <p:nvSpPr>
          <p:cNvPr id="10" name="Oval 12">
            <a:extLst>
              <a:ext uri="{FF2B5EF4-FFF2-40B4-BE49-F238E27FC236}">
                <a16:creationId xmlns:a16="http://schemas.microsoft.com/office/drawing/2014/main" id="{624A424A-BC57-C3DE-C077-9E0A020F86E4}"/>
              </a:ext>
            </a:extLst>
          </p:cNvPr>
          <p:cNvSpPr/>
          <p:nvPr/>
        </p:nvSpPr>
        <p:spPr>
          <a:xfrm>
            <a:off x="3524436" y="3681735"/>
            <a:ext cx="1882066" cy="5085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624A424A-BC57-C3DE-C077-9E0A020F86E4}"/>
              </a:ext>
            </a:extLst>
          </p:cNvPr>
          <p:cNvSpPr/>
          <p:nvPr/>
        </p:nvSpPr>
        <p:spPr>
          <a:xfrm>
            <a:off x="3508162" y="4181386"/>
            <a:ext cx="1481091" cy="489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D3 TRACK 12 - Part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2795" y="436619"/>
            <a:ext cx="489466" cy="4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65" y="1804478"/>
            <a:ext cx="7558919" cy="349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36D007-9974-DF0B-A94C-368F3F5318F3}"/>
              </a:ext>
            </a:extLst>
          </p:cNvPr>
          <p:cNvSpPr txBox="1"/>
          <p:nvPr/>
        </p:nvSpPr>
        <p:spPr>
          <a:xfrm>
            <a:off x="6488451" y="52124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loud speaker to hear the sound.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3574609-C07C-C3BD-459B-31327F46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4" y="662941"/>
            <a:ext cx="3987974" cy="670320"/>
          </a:xfrm>
          <a:prstGeom prst="rect">
            <a:avLst/>
          </a:prstGeom>
        </p:spPr>
      </p:pic>
      <p:sp>
        <p:nvSpPr>
          <p:cNvPr id="10" name="Oval 12">
            <a:extLst>
              <a:ext uri="{FF2B5EF4-FFF2-40B4-BE49-F238E27FC236}">
                <a16:creationId xmlns:a16="http://schemas.microsoft.com/office/drawing/2014/main" id="{624A424A-BC57-C3DE-C077-9E0A020F86E4}"/>
              </a:ext>
            </a:extLst>
          </p:cNvPr>
          <p:cNvSpPr/>
          <p:nvPr/>
        </p:nvSpPr>
        <p:spPr>
          <a:xfrm>
            <a:off x="4437628" y="3550804"/>
            <a:ext cx="1066528" cy="515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917335-1231-5971-59D1-4D2051A71447}"/>
              </a:ext>
            </a:extLst>
          </p:cNvPr>
          <p:cNvSpPr/>
          <p:nvPr/>
        </p:nvSpPr>
        <p:spPr>
          <a:xfrm>
            <a:off x="10845514" y="998101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D3 TRACK 12 - Part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3610" y="437025"/>
            <a:ext cx="537764" cy="537764"/>
          </a:xfrm>
          <a:prstGeom prst="rect">
            <a:avLst/>
          </a:prstGeom>
        </p:spPr>
      </p:pic>
      <p:sp>
        <p:nvSpPr>
          <p:cNvPr id="11" name="Oval 12">
            <a:extLst>
              <a:ext uri="{FF2B5EF4-FFF2-40B4-BE49-F238E27FC236}">
                <a16:creationId xmlns:a16="http://schemas.microsoft.com/office/drawing/2014/main" id="{624A424A-BC57-C3DE-C077-9E0A020F86E4}"/>
              </a:ext>
            </a:extLst>
          </p:cNvPr>
          <p:cNvSpPr/>
          <p:nvPr/>
        </p:nvSpPr>
        <p:spPr>
          <a:xfrm>
            <a:off x="3904364" y="4065974"/>
            <a:ext cx="2975830" cy="50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49" y="1696097"/>
            <a:ext cx="6440535" cy="397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36D007-9974-DF0B-A94C-368F3F5318F3}"/>
              </a:ext>
            </a:extLst>
          </p:cNvPr>
          <p:cNvSpPr txBox="1"/>
          <p:nvPr/>
        </p:nvSpPr>
        <p:spPr>
          <a:xfrm>
            <a:off x="6488451" y="52124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loud speaker to hear the sound.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3574609-C07C-C3BD-459B-31327F46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4" y="662941"/>
            <a:ext cx="3987974" cy="670320"/>
          </a:xfrm>
          <a:prstGeom prst="rect">
            <a:avLst/>
          </a:prstGeom>
        </p:spPr>
      </p:pic>
      <p:sp>
        <p:nvSpPr>
          <p:cNvPr id="10" name="Oval 12">
            <a:extLst>
              <a:ext uri="{FF2B5EF4-FFF2-40B4-BE49-F238E27FC236}">
                <a16:creationId xmlns:a16="http://schemas.microsoft.com/office/drawing/2014/main" id="{624A424A-BC57-C3DE-C077-9E0A020F86E4}"/>
              </a:ext>
            </a:extLst>
          </p:cNvPr>
          <p:cNvSpPr/>
          <p:nvPr/>
        </p:nvSpPr>
        <p:spPr>
          <a:xfrm>
            <a:off x="4604814" y="3110901"/>
            <a:ext cx="2346402" cy="5367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917335-1231-5971-59D1-4D2051A71447}"/>
              </a:ext>
            </a:extLst>
          </p:cNvPr>
          <p:cNvSpPr/>
          <p:nvPr/>
        </p:nvSpPr>
        <p:spPr>
          <a:xfrm>
            <a:off x="10612589" y="998101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D3 TRACK 12 - Part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2589" y="432891"/>
            <a:ext cx="502072" cy="5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1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746" y="528489"/>
            <a:ext cx="4217437" cy="59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4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7911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645" y="1749177"/>
            <a:ext cx="10972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where their family members work.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o</a:t>
            </a:r>
            <a:r>
              <a:rPr lang="en-US" sz="3600" i="1" dirty="0">
                <a:solidFill>
                  <a:srgbClr val="0070C0"/>
                </a:solidFill>
              </a:rPr>
              <a:t>ffice, hospital, work, girl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does your father work?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My father works at a bank. He's a cashier.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733398C4-04E4-90A3-1880-9D9540F0B57E}"/>
              </a:ext>
            </a:extLst>
          </p:cNvPr>
          <p:cNvCxnSpPr>
            <a:cxnSpLocks/>
          </p:cNvCxnSpPr>
          <p:nvPr/>
        </p:nvCxnSpPr>
        <p:spPr>
          <a:xfrm>
            <a:off x="3227568" y="3905422"/>
            <a:ext cx="177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A2B8569A-9810-11B0-6FDD-F881B8FFF930}"/>
              </a:ext>
            </a:extLst>
          </p:cNvPr>
          <p:cNvCxnSpPr>
            <a:cxnSpLocks/>
          </p:cNvCxnSpPr>
          <p:nvPr/>
        </p:nvCxnSpPr>
        <p:spPr>
          <a:xfrm>
            <a:off x="4699314" y="3914127"/>
            <a:ext cx="177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A407CCAD-F8B9-4638-3CC5-6B148E81086C}"/>
              </a:ext>
            </a:extLst>
          </p:cNvPr>
          <p:cNvCxnSpPr>
            <a:cxnSpLocks/>
          </p:cNvCxnSpPr>
          <p:nvPr/>
        </p:nvCxnSpPr>
        <p:spPr>
          <a:xfrm>
            <a:off x="6484576" y="3905414"/>
            <a:ext cx="177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DE9B6A-AA72-D8CF-27CE-601763B78B50}"/>
              </a:ext>
            </a:extLst>
          </p:cNvPr>
          <p:cNvCxnSpPr>
            <a:cxnSpLocks/>
          </p:cNvCxnSpPr>
          <p:nvPr/>
        </p:nvCxnSpPr>
        <p:spPr>
          <a:xfrm>
            <a:off x="7477360" y="3905416"/>
            <a:ext cx="177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65" y="658843"/>
            <a:ext cx="8235043" cy="5490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5730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" y="516346"/>
            <a:ext cx="3868537" cy="52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2" y="1305016"/>
            <a:ext cx="4231866" cy="499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00" y="1008957"/>
            <a:ext cx="4163099" cy="518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D3 TRACK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28957" y="469190"/>
            <a:ext cx="420210" cy="420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36D007-9974-DF0B-A94C-368F3F5318F3}"/>
              </a:ext>
            </a:extLst>
          </p:cNvPr>
          <p:cNvSpPr txBox="1"/>
          <p:nvPr/>
        </p:nvSpPr>
        <p:spPr>
          <a:xfrm>
            <a:off x="6251556" y="4679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loud speaker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0833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E11F977B-E427-AAF3-85E1-A51E0591D793}"/>
              </a:ext>
            </a:extLst>
          </p:cNvPr>
          <p:cNvSpPr/>
          <p:nvPr/>
        </p:nvSpPr>
        <p:spPr>
          <a:xfrm>
            <a:off x="7320642" y="2190266"/>
            <a:ext cx="4049484" cy="618251"/>
          </a:xfrm>
          <a:prstGeom prst="wedgeRoundRectCallout">
            <a:avLst>
              <a:gd name="adj1" fmla="val -78257"/>
              <a:gd name="adj2" fmla="val 79643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 are they?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D46CD9F2-C671-0485-05B7-CE8AD2DC2796}"/>
              </a:ext>
            </a:extLst>
          </p:cNvPr>
          <p:cNvSpPr/>
          <p:nvPr/>
        </p:nvSpPr>
        <p:spPr>
          <a:xfrm>
            <a:off x="6389913" y="3936300"/>
            <a:ext cx="5693227" cy="618251"/>
          </a:xfrm>
          <a:prstGeom prst="wedgeRoundRectCallout">
            <a:avLst>
              <a:gd name="adj1" fmla="val -57482"/>
              <a:gd name="adj2" fmla="val -105120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Who are they talking about?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6E599DA-FD47-D249-004C-3D37BAD07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1163412"/>
            <a:ext cx="6248400" cy="4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CEBD38-84F9-40E0-CD7F-6CF69AB6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" y="1099457"/>
            <a:ext cx="6290381" cy="4016829"/>
          </a:xfrm>
          <a:prstGeom prst="rect">
            <a:avLst/>
          </a:prstGeom>
        </p:spPr>
      </p:pic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E11F977B-E427-AAF3-85E1-A51E0591D793}"/>
              </a:ext>
            </a:extLst>
          </p:cNvPr>
          <p:cNvSpPr/>
          <p:nvPr/>
        </p:nvSpPr>
        <p:spPr>
          <a:xfrm>
            <a:off x="6705600" y="3931980"/>
            <a:ext cx="5083627" cy="618251"/>
          </a:xfrm>
          <a:prstGeom prst="wedgeRoundRectCallout">
            <a:avLst>
              <a:gd name="adj1" fmla="val -63273"/>
              <a:gd name="adj2" fmla="val -9432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color is the table?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D46CD9F2-C671-0485-05B7-CE8AD2DC2796}"/>
              </a:ext>
            </a:extLst>
          </p:cNvPr>
          <p:cNvSpPr/>
          <p:nvPr/>
        </p:nvSpPr>
        <p:spPr>
          <a:xfrm>
            <a:off x="6385116" y="2035634"/>
            <a:ext cx="5693227" cy="618251"/>
          </a:xfrm>
          <a:prstGeom prst="wedgeRoundRectCallout">
            <a:avLst>
              <a:gd name="adj1" fmla="val -56865"/>
              <a:gd name="adj2" fmla="val 123207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Who are they talking about?</a:t>
            </a:r>
          </a:p>
        </p:txBody>
      </p:sp>
    </p:spTree>
    <p:extLst>
      <p:ext uri="{BB962C8B-B14F-4D97-AF65-F5344CB8AC3E}">
        <p14:creationId xmlns:p14="http://schemas.microsoft.com/office/powerpoint/2010/main" val="28149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E73FEDB-1A52-1FA2-CF14-4DCC2EA0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1" y="1197800"/>
            <a:ext cx="6017839" cy="3513117"/>
          </a:xfrm>
          <a:prstGeom prst="rect">
            <a:avLst/>
          </a:prstGeom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D46CD9F2-C671-0485-05B7-CE8AD2DC2796}"/>
              </a:ext>
            </a:extLst>
          </p:cNvPr>
          <p:cNvSpPr/>
          <p:nvPr/>
        </p:nvSpPr>
        <p:spPr>
          <a:xfrm>
            <a:off x="6281057" y="2645234"/>
            <a:ext cx="5693227" cy="618251"/>
          </a:xfrm>
          <a:prstGeom prst="wedgeRoundRectCallout">
            <a:avLst>
              <a:gd name="adj1" fmla="val -56347"/>
              <a:gd name="adj2" fmla="val 130364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Who are they talking about?</a:t>
            </a:r>
          </a:p>
        </p:txBody>
      </p:sp>
    </p:spTree>
    <p:extLst>
      <p:ext uri="{BB962C8B-B14F-4D97-AF65-F5344CB8AC3E}">
        <p14:creationId xmlns:p14="http://schemas.microsoft.com/office/powerpoint/2010/main" val="10451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E11F977B-E427-AAF3-85E1-A51E0591D793}"/>
              </a:ext>
            </a:extLst>
          </p:cNvPr>
          <p:cNvSpPr/>
          <p:nvPr/>
        </p:nvSpPr>
        <p:spPr>
          <a:xfrm>
            <a:off x="7166811" y="4106152"/>
            <a:ext cx="4622416" cy="618251"/>
          </a:xfrm>
          <a:prstGeom prst="wedgeRoundRectCallout">
            <a:avLst>
              <a:gd name="adj1" fmla="val -63327"/>
              <a:gd name="adj2" fmla="val -58546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How are they feeling?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6CB3C45-3ED2-9A6D-29C8-62E52CEF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208838"/>
            <a:ext cx="6553200" cy="4421166"/>
          </a:xfrm>
          <a:prstGeom prst="rect">
            <a:avLst/>
          </a:prstGeom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D46CD9F2-C671-0485-05B7-CE8AD2DC2796}"/>
              </a:ext>
            </a:extLst>
          </p:cNvPr>
          <p:cNvSpPr/>
          <p:nvPr/>
        </p:nvSpPr>
        <p:spPr>
          <a:xfrm>
            <a:off x="7166811" y="1926777"/>
            <a:ext cx="4622416" cy="618251"/>
          </a:xfrm>
          <a:prstGeom prst="wedgeRoundRectCallout">
            <a:avLst>
              <a:gd name="adj1" fmla="val -67544"/>
              <a:gd name="adj2" fmla="val 136555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 are they?</a:t>
            </a:r>
          </a:p>
        </p:txBody>
      </p:sp>
    </p:spTree>
    <p:extLst>
      <p:ext uri="{BB962C8B-B14F-4D97-AF65-F5344CB8AC3E}">
        <p14:creationId xmlns:p14="http://schemas.microsoft.com/office/powerpoint/2010/main" val="1690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153</Words>
  <Application>Microsoft Macintosh PowerPoint</Application>
  <PresentationFormat>Widescreen</PresentationFormat>
  <Paragraphs>28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75</cp:revision>
  <dcterms:created xsi:type="dcterms:W3CDTF">2023-01-31T08:21:18Z</dcterms:created>
  <dcterms:modified xsi:type="dcterms:W3CDTF">2026-03-27T03:34:52Z</dcterms:modified>
</cp:coreProperties>
</file>