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304" r:id="rId3"/>
    <p:sldId id="305" r:id="rId4"/>
    <p:sldId id="306" r:id="rId5"/>
    <p:sldId id="270" r:id="rId6"/>
    <p:sldId id="257" r:id="rId7"/>
    <p:sldId id="258" r:id="rId8"/>
    <p:sldId id="259" r:id="rId9"/>
    <p:sldId id="262" r:id="rId10"/>
    <p:sldId id="264" r:id="rId11"/>
    <p:sldId id="266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66FF33"/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13" d="100"/>
          <a:sy n="113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8C116FE-C92B-4EB2-9DF5-D7C735C45267}"/>
    <pc:docChg chg="modSld">
      <pc:chgData name="Phan Van Rieu (Hugo)" userId="032e726b-b6b7-45df-b0ca-e82fb010a48a" providerId="ADAL" clId="{B8C116FE-C92B-4EB2-9DF5-D7C735C45267}" dt="2024-05-15T06:40:53.795" v="0" actId="1076"/>
      <pc:docMkLst>
        <pc:docMk/>
      </pc:docMkLst>
      <pc:sldChg chg="modSp mod">
        <pc:chgData name="Phan Van Rieu (Hugo)" userId="032e726b-b6b7-45df-b0ca-e82fb010a48a" providerId="ADAL" clId="{B8C116FE-C92B-4EB2-9DF5-D7C735C45267}" dt="2024-05-15T06:40:53.795" v="0" actId="1076"/>
        <pc:sldMkLst>
          <pc:docMk/>
          <pc:sldMk cId="2984877134" sldId="304"/>
        </pc:sldMkLst>
        <pc:picChg chg="mod">
          <ac:chgData name="Phan Van Rieu (Hugo)" userId="032e726b-b6b7-45df-b0ca-e82fb010a48a" providerId="ADAL" clId="{B8C116FE-C92B-4EB2-9DF5-D7C735C45267}" dt="2024-05-15T06:40:53.795" v="0" actId="1076"/>
          <ac:picMkLst>
            <pc:docMk/>
            <pc:sldMk cId="2984877134" sldId="304"/>
            <ac:picMk id="4" creationId="{D06EEB56-B445-6FBA-F69D-28AFCA8F3E6C}"/>
          </ac:picMkLst>
        </pc:picChg>
      </pc:sldChg>
    </pc:docChg>
  </pc:docChgLst>
  <pc:docChgLst>
    <pc:chgData name="Phan Van Rieu (Hugo)" userId="032e726b-b6b7-45df-b0ca-e82fb010a48a" providerId="ADAL" clId="{4E24629B-CE04-40C9-B78F-BF7147F78947}"/>
    <pc:docChg chg="modSld">
      <pc:chgData name="Phan Van Rieu (Hugo)" userId="032e726b-b6b7-45df-b0ca-e82fb010a48a" providerId="ADAL" clId="{4E24629B-CE04-40C9-B78F-BF7147F78947}" dt="2024-07-16T05:22:25.287" v="5" actId="1076"/>
      <pc:docMkLst>
        <pc:docMk/>
      </pc:docMkLst>
      <pc:sldChg chg="modSp mod">
        <pc:chgData name="Phan Van Rieu (Hugo)" userId="032e726b-b6b7-45df-b0ca-e82fb010a48a" providerId="ADAL" clId="{4E24629B-CE04-40C9-B78F-BF7147F78947}" dt="2024-07-16T05:21:43.386" v="2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4E24629B-CE04-40C9-B78F-BF7147F78947}" dt="2024-07-16T05:21:43.386" v="2" actId="1076"/>
          <ac:picMkLst>
            <pc:docMk/>
            <pc:sldMk cId="1770940671" sldId="320"/>
            <ac:picMk id="8" creationId="{CB7B53FF-CF8E-9F03-E84A-89B864F73744}"/>
          </ac:picMkLst>
        </pc:picChg>
        <pc:picChg chg="mod">
          <ac:chgData name="Phan Van Rieu (Hugo)" userId="032e726b-b6b7-45df-b0ca-e82fb010a48a" providerId="ADAL" clId="{4E24629B-CE04-40C9-B78F-BF7147F78947}" dt="2024-07-16T05:21:39.013" v="1" actId="1076"/>
          <ac:picMkLst>
            <pc:docMk/>
            <pc:sldMk cId="1770940671" sldId="320"/>
            <ac:picMk id="9" creationId="{6042D33D-7BE1-AFF0-F30E-20023E618ABE}"/>
          </ac:picMkLst>
        </pc:picChg>
      </pc:sldChg>
      <pc:sldChg chg="modSp mod">
        <pc:chgData name="Phan Van Rieu (Hugo)" userId="032e726b-b6b7-45df-b0ca-e82fb010a48a" providerId="ADAL" clId="{4E24629B-CE04-40C9-B78F-BF7147F78947}" dt="2024-07-16T05:22:25.287" v="5" actId="1076"/>
        <pc:sldMkLst>
          <pc:docMk/>
          <pc:sldMk cId="3421192610" sldId="350"/>
        </pc:sldMkLst>
        <pc:picChg chg="mod">
          <ac:chgData name="Phan Van Rieu (Hugo)" userId="032e726b-b6b7-45df-b0ca-e82fb010a48a" providerId="ADAL" clId="{4E24629B-CE04-40C9-B78F-BF7147F78947}" dt="2024-07-16T05:22:25.287" v="5" actId="1076"/>
          <ac:picMkLst>
            <pc:docMk/>
            <pc:sldMk cId="3421192610" sldId="350"/>
            <ac:picMk id="12" creationId="{65F65327-FD18-00D5-FB5F-8D6060190611}"/>
          </ac:picMkLst>
        </pc:picChg>
        <pc:picChg chg="mod">
          <ac:chgData name="Phan Van Rieu (Hugo)" userId="032e726b-b6b7-45df-b0ca-e82fb010a48a" providerId="ADAL" clId="{4E24629B-CE04-40C9-B78F-BF7147F78947}" dt="2024-07-16T05:22:22.857" v="4" actId="1076"/>
          <ac:picMkLst>
            <pc:docMk/>
            <pc:sldMk cId="3421192610" sldId="350"/>
            <ac:picMk id="15" creationId="{D61F95CF-8E04-03CD-0BA0-93AA77CCA9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1410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5: HEALTH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cartoon-smiley-questions-puzzle-308280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HEALTH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67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048F552-75FC-8889-C27F-B6BD3B22C05B}"/>
              </a:ext>
            </a:extLst>
          </p:cNvPr>
          <p:cNvSpPr/>
          <p:nvPr/>
        </p:nvSpPr>
        <p:spPr>
          <a:xfrm>
            <a:off x="5468730" y="3500435"/>
            <a:ext cx="5945532" cy="2592387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THE FLU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3DD10A-08FE-CA2E-82B6-65DFE21B9C99}"/>
              </a:ext>
            </a:extLst>
          </p:cNvPr>
          <p:cNvSpPr/>
          <p:nvPr/>
        </p:nvSpPr>
        <p:spPr>
          <a:xfrm>
            <a:off x="3087480" y="856687"/>
            <a:ext cx="8859354" cy="20161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She's very hot and shivery, so I think she must have ______.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E5A11-DC21-2AD7-2FB0-D5104CA4F4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80" t="17800" r="2755" b="29619"/>
          <a:stretch/>
        </p:blipFill>
        <p:spPr>
          <a:xfrm>
            <a:off x="5629591" y="3591942"/>
            <a:ext cx="2707984" cy="2409371"/>
          </a:xfrm>
          <a:prstGeom prst="rect">
            <a:avLst/>
          </a:prstGeom>
        </p:spPr>
      </p:pic>
      <p:pic>
        <p:nvPicPr>
          <p:cNvPr id="4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27B950F6-0DAB-F5C5-5F46-80B97B599E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514" y="2666808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0548830-1F1F-A203-B809-3DE3125E45AF}"/>
              </a:ext>
            </a:extLst>
          </p:cNvPr>
          <p:cNvSpPr/>
          <p:nvPr/>
        </p:nvSpPr>
        <p:spPr>
          <a:xfrm>
            <a:off x="4499044" y="3987249"/>
            <a:ext cx="7129462" cy="20161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CHICKENPOX</a:t>
            </a: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758659-D06D-56DF-5AEB-ED60811AD73F}"/>
              </a:ext>
            </a:extLst>
          </p:cNvPr>
          <p:cNvSpPr/>
          <p:nvPr/>
        </p:nvSpPr>
        <p:spPr>
          <a:xfrm>
            <a:off x="3780617" y="763587"/>
            <a:ext cx="7735888" cy="26654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/>
              <a:t>an infectious disease that causes a slight fever and red spots on the skin</a:t>
            </a:r>
            <a:r>
              <a:rPr lang="hr-HR" sz="5400"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18ECFE-4259-5423-6EF0-3E4E14849D0B}"/>
              </a:ext>
            </a:extLst>
          </p:cNvPr>
          <p:cNvGrpSpPr/>
          <p:nvPr/>
        </p:nvGrpSpPr>
        <p:grpSpPr>
          <a:xfrm>
            <a:off x="4959626" y="4150415"/>
            <a:ext cx="1799931" cy="1689791"/>
            <a:chOff x="4557488" y="1333500"/>
            <a:chExt cx="2540000" cy="26442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9EE210-9402-29F9-8604-94BDBFCE84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14" t="19904" r="9235" b="27732"/>
            <a:stretch/>
          </p:blipFill>
          <p:spPr>
            <a:xfrm>
              <a:off x="4557488" y="1511073"/>
              <a:ext cx="2540000" cy="246663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57A567-F85C-3D0B-03E0-B60EDC2AC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71" t="15541" r="12438" b="80073"/>
            <a:stretch/>
          </p:blipFill>
          <p:spPr>
            <a:xfrm>
              <a:off x="4557488" y="1333500"/>
              <a:ext cx="2540000" cy="232312"/>
            </a:xfrm>
            <a:prstGeom prst="rect">
              <a:avLst/>
            </a:prstGeom>
          </p:spPr>
        </p:pic>
      </p:grpSp>
      <p:pic>
        <p:nvPicPr>
          <p:cNvPr id="7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31C200CE-087C-5554-023C-EB8D40D4A1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494" y="2507439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EEB56-B445-6FBA-F69D-28AFCA8F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470" y="497631"/>
            <a:ext cx="4145151" cy="569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71" y="1381472"/>
            <a:ext cx="11382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recognize the vocabulary and get to know the structure asking and answering about </a:t>
            </a:r>
            <a:r>
              <a:rPr lang="en-US" sz="3600" dirty="0">
                <a:solidFill>
                  <a:srgbClr val="FF0000"/>
                </a:solidFill>
              </a:rPr>
              <a:t>how they feel.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terrible, sleepy, weak, sick, sore, stuffed up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marL="228600"/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	</a:t>
            </a:r>
            <a:r>
              <a:rPr lang="en-US" sz="3600" i="1" dirty="0">
                <a:solidFill>
                  <a:srgbClr val="0070C0"/>
                </a:solidFill>
              </a:rPr>
              <a:t>How do you feel? 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</a:rPr>
              <a:t>			- I feel weak. </a:t>
            </a:r>
          </a:p>
          <a:p>
            <a:pPr marL="228600"/>
            <a:r>
              <a:rPr lang="en-US" sz="3600" i="1" dirty="0">
                <a:solidFill>
                  <a:srgbClr val="0070C0"/>
                </a:solidFill>
              </a:rPr>
              <a:t>			- That's too bad</a:t>
            </a:r>
            <a:r>
              <a:rPr lang="en-US" sz="3600" i="1" dirty="0"/>
              <a:t>.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CB5A-55E8-B495-C0A2-7885B87040C5}"/>
              </a:ext>
            </a:extLst>
          </p:cNvPr>
          <p:cNvSpPr/>
          <p:nvPr/>
        </p:nvSpPr>
        <p:spPr>
          <a:xfrm>
            <a:off x="376604" y="617642"/>
            <a:ext cx="7775575" cy="42164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9600" dirty="0">
                <a:latin typeface="Comic Sans MS" panose="030F0902030302020204" pitchFamily="66" charset="0"/>
                <a:cs typeface="Aharoni" panose="02010803020104030203" pitchFamily="2" charset="-79"/>
              </a:rPr>
              <a:t>Guess the </a:t>
            </a:r>
            <a:r>
              <a:rPr lang="en-US" sz="9600" dirty="0">
                <a:latin typeface="Comic Sans MS" panose="030F0902030302020204" pitchFamily="66" charset="0"/>
                <a:cs typeface="Aharoni" panose="02010803020104030203" pitchFamily="2" charset="-79"/>
              </a:rPr>
              <a:t>HEALTH</a:t>
            </a:r>
            <a:r>
              <a:rPr lang="hr-HR" sz="9600" dirty="0">
                <a:latin typeface="Comic Sans MS" panose="030F0902030302020204" pitchFamily="66" charset="0"/>
                <a:cs typeface="Aharoni" panose="02010803020104030203" pitchFamily="2" charset="-79"/>
              </a:rPr>
              <a:t> </a:t>
            </a:r>
            <a:r>
              <a:rPr lang="en-US" sz="9600" dirty="0">
                <a:latin typeface="Comic Sans MS" panose="030F0902030302020204" pitchFamily="66" charset="0"/>
                <a:cs typeface="Aharoni" panose="02010803020104030203" pitchFamily="2" charset="-79"/>
              </a:rPr>
              <a:t>PROBLEMS</a:t>
            </a:r>
            <a:endParaRPr lang="hr-HR" sz="9600" dirty="0">
              <a:latin typeface="Comic Sans MS" panose="030F0902030302020204" pitchFamily="66" charset="0"/>
            </a:endParaRPr>
          </a:p>
        </p:txBody>
      </p:sp>
      <p:pic>
        <p:nvPicPr>
          <p:cNvPr id="4" name="Picture 3" descr="A cartoon face with hands pointing at question marks&#10;&#10;Description automatically generated">
            <a:extLst>
              <a:ext uri="{FF2B5EF4-FFF2-40B4-BE49-F238E27FC236}">
                <a16:creationId xmlns:a16="http://schemas.microsoft.com/office/drawing/2014/main" id="{2FFBDEDB-05E5-DCF2-1305-298F0AE7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75357" y="2772514"/>
            <a:ext cx="4916774" cy="3646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3848A56-CED8-CBF6-5D14-12045D7126F5}"/>
              </a:ext>
            </a:extLst>
          </p:cNvPr>
          <p:cNvSpPr/>
          <p:nvPr/>
        </p:nvSpPr>
        <p:spPr>
          <a:xfrm>
            <a:off x="4146550" y="3671161"/>
            <a:ext cx="6471892" cy="24479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 H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EADACHE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808363-C3F5-DAE4-1142-B3EB67F69965}"/>
              </a:ext>
            </a:extLst>
          </p:cNvPr>
          <p:cNvSpPr/>
          <p:nvPr/>
        </p:nvSpPr>
        <p:spPr>
          <a:xfrm>
            <a:off x="3306832" y="585581"/>
            <a:ext cx="7848600" cy="25828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a pain you feel inside your head.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AE057-555B-E6DE-478A-B8F3EE7F27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40" t="16617" r="2697" b="31048"/>
          <a:stretch/>
        </p:blipFill>
        <p:spPr>
          <a:xfrm>
            <a:off x="4658554" y="3845666"/>
            <a:ext cx="2286642" cy="2098913"/>
          </a:xfrm>
          <a:prstGeom prst="rect">
            <a:avLst/>
          </a:prstGeom>
        </p:spPr>
      </p:pic>
      <p:pic>
        <p:nvPicPr>
          <p:cNvPr id="8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C79EBE5D-941D-00AE-242F-0C22A0DC09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61F0F82-1471-C98E-6B95-2A3AEFF11452}"/>
              </a:ext>
            </a:extLst>
          </p:cNvPr>
          <p:cNvSpPr/>
          <p:nvPr/>
        </p:nvSpPr>
        <p:spPr>
          <a:xfrm>
            <a:off x="3353077" y="3921343"/>
            <a:ext cx="7848600" cy="1944688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     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STOMACHACHE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A5DF1E-34BA-0109-BF6D-2383E7BD52F6}"/>
              </a:ext>
            </a:extLst>
          </p:cNvPr>
          <p:cNvSpPr/>
          <p:nvPr/>
        </p:nvSpPr>
        <p:spPr>
          <a:xfrm>
            <a:off x="3353077" y="661961"/>
            <a:ext cx="7848600" cy="2582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I ate too much and I had a terrible _____________.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A99E4F-3FD9-3147-A760-CB3F56AED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9" t="9245" r="6416" b="31713"/>
          <a:stretch/>
        </p:blipFill>
        <p:spPr>
          <a:xfrm>
            <a:off x="3945836" y="3981886"/>
            <a:ext cx="1789161" cy="1823602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306D514F-D167-0A6F-855D-50D0F1ADBB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9671F4D-39D4-8F0C-2FEF-6D80C43CAB02}"/>
              </a:ext>
            </a:extLst>
          </p:cNvPr>
          <p:cNvSpPr/>
          <p:nvPr/>
        </p:nvSpPr>
        <p:spPr>
          <a:xfrm>
            <a:off x="4872521" y="3915810"/>
            <a:ext cx="5162203" cy="2232025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EARACHE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9D80DA2-1D8B-146D-C3BA-4EE00FA8177E}"/>
              </a:ext>
            </a:extLst>
          </p:cNvPr>
          <p:cNvSpPr/>
          <p:nvPr/>
        </p:nvSpPr>
        <p:spPr>
          <a:xfrm>
            <a:off x="3236567" y="618850"/>
            <a:ext cx="8135938" cy="25812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The pain inside part of your ear.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1334F5-B9A6-EDFE-3E68-5DBEFEF34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97" t="17290" r="8406" b="31298"/>
          <a:stretch/>
        </p:blipFill>
        <p:spPr>
          <a:xfrm>
            <a:off x="5208105" y="4245047"/>
            <a:ext cx="1616358" cy="1573550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7B287C3F-8885-0A83-7739-77906B9F059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864" y="2000887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210DDE9-B281-D608-A839-2E2B9E827CF8}"/>
              </a:ext>
            </a:extLst>
          </p:cNvPr>
          <p:cNvSpPr/>
          <p:nvPr/>
        </p:nvSpPr>
        <p:spPr>
          <a:xfrm>
            <a:off x="3927820" y="3520801"/>
            <a:ext cx="7159280" cy="2592387"/>
          </a:xfrm>
          <a:prstGeom prst="wedgeRoundRectCallout">
            <a:avLst>
              <a:gd name="adj1" fmla="val 44403"/>
              <a:gd name="adj2" fmla="val -5011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hr-HR" sz="4400" dirty="0">
                <a:latin typeface="Aharoni" panose="02010803020104030203" pitchFamily="2" charset="-79"/>
                <a:cs typeface="Aharoni" panose="02010803020104030203" pitchFamily="2" charset="-79"/>
              </a:rPr>
              <a:t>		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TOOTHACHE</a:t>
            </a:r>
            <a:endParaRPr lang="hr-HR" sz="44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DE1AA3-F216-308B-A4F3-A04228AC420A}"/>
              </a:ext>
            </a:extLst>
          </p:cNvPr>
          <p:cNvSpPr/>
          <p:nvPr/>
        </p:nvSpPr>
        <p:spPr>
          <a:xfrm>
            <a:off x="2755452" y="561552"/>
            <a:ext cx="8883270" cy="2582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dirty="0"/>
              <a:t>the pain caused by something being wrong with one of your teeth.</a:t>
            </a:r>
            <a:endParaRPr lang="hr-HR" sz="5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21AD9-D1B5-09DB-50D0-201B44D0B9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59" t="17504" r="5021" b="29296"/>
          <a:stretch/>
        </p:blipFill>
        <p:spPr>
          <a:xfrm>
            <a:off x="4335774" y="3590536"/>
            <a:ext cx="2546001" cy="2452915"/>
          </a:xfrm>
          <a:prstGeom prst="rect">
            <a:avLst/>
          </a:prstGeom>
        </p:spPr>
      </p:pic>
      <p:pic>
        <p:nvPicPr>
          <p:cNvPr id="3" name="10 Second Timer">
            <a:hlinkClick r:id="" action="ppaction://media"/>
            <a:extLst>
              <a:ext uri="{FF2B5EF4-FFF2-40B4-BE49-F238E27FC236}">
                <a16:creationId xmlns:a16="http://schemas.microsoft.com/office/drawing/2014/main" id="{75ACA768-4847-520B-E26D-12408C27DA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486" y="2964982"/>
            <a:ext cx="2499966" cy="2487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186</Words>
  <Application>Microsoft Macintosh PowerPoint</Application>
  <PresentationFormat>Widescreen</PresentationFormat>
  <Paragraphs>36</Paragraphs>
  <Slides>12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Comic Sans MS</vt:lpstr>
      <vt:lpstr>FrankRuehl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49</cp:revision>
  <dcterms:created xsi:type="dcterms:W3CDTF">2023-01-31T08:21:18Z</dcterms:created>
  <dcterms:modified xsi:type="dcterms:W3CDTF">2026-01-30T07:23:48Z</dcterms:modified>
</cp:coreProperties>
</file>