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303" r:id="rId2"/>
    <p:sldId id="304" r:id="rId3"/>
    <p:sldId id="305" r:id="rId4"/>
    <p:sldId id="414" r:id="rId5"/>
    <p:sldId id="306" r:id="rId6"/>
    <p:sldId id="270" r:id="rId7"/>
    <p:sldId id="257" r:id="rId8"/>
    <p:sldId id="258" r:id="rId9"/>
    <p:sldId id="259" r:id="rId10"/>
    <p:sldId id="262" r:id="rId11"/>
    <p:sldId id="264" r:id="rId12"/>
    <p:sldId id="266" r:id="rId13"/>
    <p:sldId id="317" r:id="rId14"/>
    <p:sldId id="318" r:id="rId15"/>
    <p:sldId id="319" r:id="rId16"/>
    <p:sldId id="320" r:id="rId17"/>
    <p:sldId id="321" r:id="rId18"/>
    <p:sldId id="375" r:id="rId19"/>
    <p:sldId id="376" r:id="rId20"/>
    <p:sldId id="377" r:id="rId21"/>
    <p:sldId id="378" r:id="rId22"/>
    <p:sldId id="379" r:id="rId23"/>
    <p:sldId id="327" r:id="rId24"/>
    <p:sldId id="328" r:id="rId25"/>
    <p:sldId id="329" r:id="rId26"/>
    <p:sldId id="386" r:id="rId27"/>
    <p:sldId id="384" r:id="rId28"/>
    <p:sldId id="385" r:id="rId29"/>
    <p:sldId id="340" r:id="rId30"/>
    <p:sldId id="336" r:id="rId31"/>
    <p:sldId id="337" r:id="rId32"/>
    <p:sldId id="338" r:id="rId33"/>
    <p:sldId id="339" r:id="rId34"/>
    <p:sldId id="350" r:id="rId35"/>
    <p:sldId id="380" r:id="rId36"/>
    <p:sldId id="388" r:id="rId37"/>
    <p:sldId id="389" r:id="rId38"/>
    <p:sldId id="390" r:id="rId39"/>
    <p:sldId id="391" r:id="rId40"/>
    <p:sldId id="392" r:id="rId41"/>
    <p:sldId id="344" r:id="rId42"/>
    <p:sldId id="383" r:id="rId43"/>
    <p:sldId id="387" r:id="rId44"/>
    <p:sldId id="393" r:id="rId45"/>
    <p:sldId id="345" r:id="rId46"/>
    <p:sldId id="346" r:id="rId47"/>
    <p:sldId id="347" r:id="rId48"/>
    <p:sldId id="348" r:id="rId49"/>
    <p:sldId id="349" r:id="rId50"/>
    <p:sldId id="302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66FF33"/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116" d="100"/>
          <a:sy n="116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B8C116FE-C92B-4EB2-9DF5-D7C735C45267}"/>
    <pc:docChg chg="modSld">
      <pc:chgData name="Phan Van Rieu (Hugo)" userId="032e726b-b6b7-45df-b0ca-e82fb010a48a" providerId="ADAL" clId="{B8C116FE-C92B-4EB2-9DF5-D7C735C45267}" dt="2024-05-15T06:40:53.795" v="0" actId="1076"/>
      <pc:docMkLst>
        <pc:docMk/>
      </pc:docMkLst>
      <pc:sldChg chg="modSp mod">
        <pc:chgData name="Phan Van Rieu (Hugo)" userId="032e726b-b6b7-45df-b0ca-e82fb010a48a" providerId="ADAL" clId="{B8C116FE-C92B-4EB2-9DF5-D7C735C45267}" dt="2024-05-15T06:40:53.795" v="0" actId="1076"/>
        <pc:sldMkLst>
          <pc:docMk/>
          <pc:sldMk cId="2984877134" sldId="304"/>
        </pc:sldMkLst>
        <pc:picChg chg="mod">
          <ac:chgData name="Phan Van Rieu (Hugo)" userId="032e726b-b6b7-45df-b0ca-e82fb010a48a" providerId="ADAL" clId="{B8C116FE-C92B-4EB2-9DF5-D7C735C45267}" dt="2024-05-15T06:40:53.795" v="0" actId="1076"/>
          <ac:picMkLst>
            <pc:docMk/>
            <pc:sldMk cId="2984877134" sldId="304"/>
            <ac:picMk id="4" creationId="{D06EEB56-B445-6FBA-F69D-28AFCA8F3E6C}"/>
          </ac:picMkLst>
        </pc:picChg>
      </pc:sldChg>
    </pc:docChg>
  </pc:docChgLst>
  <pc:docChgLst>
    <pc:chgData name="Phan Van Rieu (Hugo)" userId="032e726b-b6b7-45df-b0ca-e82fb010a48a" providerId="ADAL" clId="{4E24629B-CE04-40C9-B78F-BF7147F78947}"/>
    <pc:docChg chg="modSld">
      <pc:chgData name="Phan Van Rieu (Hugo)" userId="032e726b-b6b7-45df-b0ca-e82fb010a48a" providerId="ADAL" clId="{4E24629B-CE04-40C9-B78F-BF7147F78947}" dt="2024-07-16T05:22:25.287" v="5" actId="1076"/>
      <pc:docMkLst>
        <pc:docMk/>
      </pc:docMkLst>
      <pc:sldChg chg="modSp mod">
        <pc:chgData name="Phan Van Rieu (Hugo)" userId="032e726b-b6b7-45df-b0ca-e82fb010a48a" providerId="ADAL" clId="{4E24629B-CE04-40C9-B78F-BF7147F78947}" dt="2024-07-16T05:21:43.386" v="2" actId="1076"/>
        <pc:sldMkLst>
          <pc:docMk/>
          <pc:sldMk cId="1770940671" sldId="320"/>
        </pc:sldMkLst>
        <pc:picChg chg="mod">
          <ac:chgData name="Phan Van Rieu (Hugo)" userId="032e726b-b6b7-45df-b0ca-e82fb010a48a" providerId="ADAL" clId="{4E24629B-CE04-40C9-B78F-BF7147F78947}" dt="2024-07-16T05:21:43.386" v="2" actId="1076"/>
          <ac:picMkLst>
            <pc:docMk/>
            <pc:sldMk cId="1770940671" sldId="320"/>
            <ac:picMk id="8" creationId="{CB7B53FF-CF8E-9F03-E84A-89B864F73744}"/>
          </ac:picMkLst>
        </pc:picChg>
        <pc:picChg chg="mod">
          <ac:chgData name="Phan Van Rieu (Hugo)" userId="032e726b-b6b7-45df-b0ca-e82fb010a48a" providerId="ADAL" clId="{4E24629B-CE04-40C9-B78F-BF7147F78947}" dt="2024-07-16T05:21:39.013" v="1" actId="1076"/>
          <ac:picMkLst>
            <pc:docMk/>
            <pc:sldMk cId="1770940671" sldId="320"/>
            <ac:picMk id="9" creationId="{6042D33D-7BE1-AFF0-F30E-20023E618ABE}"/>
          </ac:picMkLst>
        </pc:picChg>
      </pc:sldChg>
      <pc:sldChg chg="modSp mod">
        <pc:chgData name="Phan Van Rieu (Hugo)" userId="032e726b-b6b7-45df-b0ca-e82fb010a48a" providerId="ADAL" clId="{4E24629B-CE04-40C9-B78F-BF7147F78947}" dt="2024-07-16T05:22:25.287" v="5" actId="1076"/>
        <pc:sldMkLst>
          <pc:docMk/>
          <pc:sldMk cId="3421192610" sldId="350"/>
        </pc:sldMkLst>
        <pc:picChg chg="mod">
          <ac:chgData name="Phan Van Rieu (Hugo)" userId="032e726b-b6b7-45df-b0ca-e82fb010a48a" providerId="ADAL" clId="{4E24629B-CE04-40C9-B78F-BF7147F78947}" dt="2024-07-16T05:22:25.287" v="5" actId="1076"/>
          <ac:picMkLst>
            <pc:docMk/>
            <pc:sldMk cId="3421192610" sldId="350"/>
            <ac:picMk id="12" creationId="{65F65327-FD18-00D5-FB5F-8D6060190611}"/>
          </ac:picMkLst>
        </pc:picChg>
        <pc:picChg chg="mod">
          <ac:chgData name="Phan Van Rieu (Hugo)" userId="032e726b-b6b7-45df-b0ca-e82fb010a48a" providerId="ADAL" clId="{4E24629B-CE04-40C9-B78F-BF7147F78947}" dt="2024-07-16T05:22:22.857" v="4" actId="1076"/>
          <ac:picMkLst>
            <pc:docMk/>
            <pc:sldMk cId="3421192610" sldId="350"/>
            <ac:picMk id="15" creationId="{D61F95CF-8E04-03CD-0BA0-93AA77CCA96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1/22/25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8859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7320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24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55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8902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20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48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942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41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1/22/25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1/22/25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1/22/25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1/22/25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1/22/25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41410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5: HEALTH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5" r:id="rId18"/>
    <p:sldLayoutId id="2147483676" r:id="rId19"/>
    <p:sldLayoutId id="2147483677" r:id="rId20"/>
    <p:sldLayoutId id="2147483679" r:id="rId21"/>
    <p:sldLayoutId id="2147483680" r:id="rId22"/>
    <p:sldLayoutId id="2147483681" r:id="rId23"/>
    <p:sldLayoutId id="2147483682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21" Type="http://schemas.openxmlformats.org/officeDocument/2006/relationships/image" Target="../media/image22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9.xml"/><Relationship Id="rId20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8.xml"/><Relationship Id="rId10" Type="http://schemas.openxmlformats.org/officeDocument/2006/relationships/audio" Target="../media/media6.mp3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NULL" TargetMode="External"/><Relationship Id="rId7" Type="http://schemas.openxmlformats.org/officeDocument/2006/relationships/image" Target="../media/image3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4" Type="http://schemas.openxmlformats.org/officeDocument/2006/relationships/image" Target="../media/image2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cartoon-smiley-questions-puzzle-3082809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366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5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HEALTH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67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3210DDE9-B281-D608-A839-2E2B9E827CF8}"/>
              </a:ext>
            </a:extLst>
          </p:cNvPr>
          <p:cNvSpPr/>
          <p:nvPr/>
        </p:nvSpPr>
        <p:spPr>
          <a:xfrm>
            <a:off x="3927820" y="3520801"/>
            <a:ext cx="7159280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		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TOOTHACHE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9DE1AA3-F216-308B-A4F3-A04228AC420A}"/>
              </a:ext>
            </a:extLst>
          </p:cNvPr>
          <p:cNvSpPr/>
          <p:nvPr/>
        </p:nvSpPr>
        <p:spPr>
          <a:xfrm>
            <a:off x="2755452" y="561552"/>
            <a:ext cx="888327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the pain caused by something being wrong with one of your teeth.</a:t>
            </a:r>
            <a:endParaRPr lang="hr-HR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021AD9-D1B5-09DB-50D0-201B44D0B9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59" t="17504" r="5021" b="29296"/>
          <a:stretch/>
        </p:blipFill>
        <p:spPr>
          <a:xfrm>
            <a:off x="4335774" y="3590536"/>
            <a:ext cx="2546001" cy="2452915"/>
          </a:xfrm>
          <a:prstGeom prst="rect">
            <a:avLst/>
          </a:prstGeom>
        </p:spPr>
      </p:pic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75ACA768-4847-520B-E26D-12408C27DA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5486" y="2964982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5048F552-75FC-8889-C27F-B6BD3B22C05B}"/>
              </a:ext>
            </a:extLst>
          </p:cNvPr>
          <p:cNvSpPr/>
          <p:nvPr/>
        </p:nvSpPr>
        <p:spPr>
          <a:xfrm>
            <a:off x="5468730" y="3500435"/>
            <a:ext cx="5945532" cy="2592387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THE FLU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A23DD10A-08FE-CA2E-82B6-65DFE21B9C99}"/>
              </a:ext>
            </a:extLst>
          </p:cNvPr>
          <p:cNvSpPr/>
          <p:nvPr/>
        </p:nvSpPr>
        <p:spPr>
          <a:xfrm>
            <a:off x="3087480" y="856687"/>
            <a:ext cx="8859354" cy="201612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She's very hot and shivery, so I think she must have ______.</a:t>
            </a:r>
            <a:endParaRPr lang="hr-HR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4E5A11-DC21-2AD7-2FB0-D5104CA4F4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0" t="17800" r="2755" b="29619"/>
          <a:stretch/>
        </p:blipFill>
        <p:spPr>
          <a:xfrm>
            <a:off x="5629591" y="3591942"/>
            <a:ext cx="2707984" cy="2409371"/>
          </a:xfrm>
          <a:prstGeom prst="rect">
            <a:avLst/>
          </a:prstGeom>
        </p:spPr>
      </p:pic>
      <p:pic>
        <p:nvPicPr>
          <p:cNvPr id="4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27B950F6-0DAB-F5C5-5F46-80B97B599E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514" y="2666808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>
            <a:extLst>
              <a:ext uri="{FF2B5EF4-FFF2-40B4-BE49-F238E27FC236}">
                <a16:creationId xmlns:a16="http://schemas.microsoft.com/office/drawing/2014/main" id="{10548830-1F1F-A203-B809-3DE3125E45AF}"/>
              </a:ext>
            </a:extLst>
          </p:cNvPr>
          <p:cNvSpPr/>
          <p:nvPr/>
        </p:nvSpPr>
        <p:spPr>
          <a:xfrm>
            <a:off x="4499044" y="3987249"/>
            <a:ext cx="7129462" cy="20161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CHICKENPOX</a:t>
            </a: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4758659-D06D-56DF-5AEB-ED60811AD73F}"/>
              </a:ext>
            </a:extLst>
          </p:cNvPr>
          <p:cNvSpPr/>
          <p:nvPr/>
        </p:nvSpPr>
        <p:spPr>
          <a:xfrm>
            <a:off x="3780617" y="763587"/>
            <a:ext cx="7735888" cy="266541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dirty="0"/>
              <a:t>an infectious disease that causes a slight fever and red spots on the skin</a:t>
            </a:r>
            <a:r>
              <a:rPr lang="hr-HR" sz="5400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218ECFE-4259-5423-6EF0-3E4E14849D0B}"/>
              </a:ext>
            </a:extLst>
          </p:cNvPr>
          <p:cNvGrpSpPr/>
          <p:nvPr/>
        </p:nvGrpSpPr>
        <p:grpSpPr>
          <a:xfrm>
            <a:off x="4959626" y="4150415"/>
            <a:ext cx="1799931" cy="1689791"/>
            <a:chOff x="4557488" y="1333500"/>
            <a:chExt cx="2540000" cy="26442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99EE210-9402-29F9-8604-94BDBFCE84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4614" t="19904" r="9235" b="27732"/>
            <a:stretch/>
          </p:blipFill>
          <p:spPr>
            <a:xfrm>
              <a:off x="4557488" y="1511073"/>
              <a:ext cx="2540000" cy="246663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357A567-F85C-3D0B-03E0-B60EDC2AC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1071" t="15541" r="12438" b="80073"/>
            <a:stretch/>
          </p:blipFill>
          <p:spPr>
            <a:xfrm>
              <a:off x="4557488" y="1333500"/>
              <a:ext cx="2540000" cy="232312"/>
            </a:xfrm>
            <a:prstGeom prst="rect">
              <a:avLst/>
            </a:prstGeom>
          </p:spPr>
        </p:pic>
      </p:grpSp>
      <p:pic>
        <p:nvPicPr>
          <p:cNvPr id="7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31C200CE-087C-5554-023C-EB8D40D4A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494" y="2507439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04866" y="1162519"/>
              <a:ext cx="4892482" cy="4399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endParaRPr lang="en-US" sz="3200" i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5400" dirty="0">
                  <a:solidFill>
                    <a:schemeClr val="bg1"/>
                  </a:solidFill>
                </a:rPr>
                <a:t>terrible, sleepy, weak, sick, sore, stuffed up</a:t>
              </a:r>
              <a:endParaRPr lang="en-US" sz="54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tuffed up">
            <a:hlinkClick r:id="" action="ppaction://media"/>
            <a:extLst>
              <a:ext uri="{FF2B5EF4-FFF2-40B4-BE49-F238E27FC236}">
                <a16:creationId xmlns:a16="http://schemas.microsoft.com/office/drawing/2014/main" id="{15149C0A-0903-53EE-8EBC-95A0FBCD36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969305" y="2397985"/>
            <a:ext cx="406400" cy="406400"/>
          </a:xfrm>
          <a:prstGeom prst="rect">
            <a:avLst/>
          </a:prstGeom>
        </p:spPr>
      </p:pic>
      <p:pic>
        <p:nvPicPr>
          <p:cNvPr id="33" name="sore">
            <a:hlinkClick r:id="" action="ppaction://media"/>
            <a:extLst>
              <a:ext uri="{FF2B5EF4-FFF2-40B4-BE49-F238E27FC236}">
                <a16:creationId xmlns:a16="http://schemas.microsoft.com/office/drawing/2014/main" id="{4DE46773-CCA6-F7B6-5194-3BB5AF139B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593619" y="2441183"/>
            <a:ext cx="406400" cy="406400"/>
          </a:xfrm>
          <a:prstGeom prst="rect">
            <a:avLst/>
          </a:prstGeom>
        </p:spPr>
      </p:pic>
      <p:pic>
        <p:nvPicPr>
          <p:cNvPr id="30" name="sick">
            <a:hlinkClick r:id="" action="ppaction://media"/>
            <a:extLst>
              <a:ext uri="{FF2B5EF4-FFF2-40B4-BE49-F238E27FC236}">
                <a16:creationId xmlns:a16="http://schemas.microsoft.com/office/drawing/2014/main" id="{F7D9FFA4-1ABE-8619-4B55-1267DCA7F6B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852181" y="2471000"/>
            <a:ext cx="406400" cy="406400"/>
          </a:xfrm>
          <a:prstGeom prst="rect">
            <a:avLst/>
          </a:prstGeom>
        </p:spPr>
      </p:pic>
      <p:pic>
        <p:nvPicPr>
          <p:cNvPr id="27" name="weak">
            <a:hlinkClick r:id="" action="ppaction://media"/>
            <a:extLst>
              <a:ext uri="{FF2B5EF4-FFF2-40B4-BE49-F238E27FC236}">
                <a16:creationId xmlns:a16="http://schemas.microsoft.com/office/drawing/2014/main" id="{3E00D3C8-39C6-E4F9-C1EA-CFEED829571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05836" y="2347313"/>
            <a:ext cx="406400" cy="406400"/>
          </a:xfrm>
          <a:prstGeom prst="rect">
            <a:avLst/>
          </a:prstGeom>
        </p:spPr>
      </p:pic>
      <p:pic>
        <p:nvPicPr>
          <p:cNvPr id="24" name="sleepy">
            <a:hlinkClick r:id="" action="ppaction://media"/>
            <a:extLst>
              <a:ext uri="{FF2B5EF4-FFF2-40B4-BE49-F238E27FC236}">
                <a16:creationId xmlns:a16="http://schemas.microsoft.com/office/drawing/2014/main" id="{B6C24E4F-FC82-2701-7759-20FFF9216DB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18938" y="2317496"/>
            <a:ext cx="406400" cy="406400"/>
          </a:xfrm>
          <a:prstGeom prst="rect">
            <a:avLst/>
          </a:prstGeom>
        </p:spPr>
      </p:pic>
      <p:pic>
        <p:nvPicPr>
          <p:cNvPr id="22" name="terrible">
            <a:hlinkClick r:id="" action="ppaction://media"/>
            <a:extLst>
              <a:ext uri="{FF2B5EF4-FFF2-40B4-BE49-F238E27FC236}">
                <a16:creationId xmlns:a16="http://schemas.microsoft.com/office/drawing/2014/main" id="{B2D09465-6B46-0F6C-BAEE-D8050CCE103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63508" y="2329685"/>
            <a:ext cx="406400" cy="406400"/>
          </a:xfrm>
          <a:prstGeom prst="rect">
            <a:avLst/>
          </a:prstGeom>
        </p:spPr>
      </p:pic>
      <p:pic>
        <p:nvPicPr>
          <p:cNvPr id="9" name="CD2 TRACK 33">
            <a:hlinkClick r:id="" action="ppaction://media"/>
            <a:extLst>
              <a:ext uri="{FF2B5EF4-FFF2-40B4-BE49-F238E27FC236}">
                <a16:creationId xmlns:a16="http://schemas.microsoft.com/office/drawing/2014/main" id="{6042D33D-7BE1-AFF0-F30E-20023E618AB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709463" y="717536"/>
            <a:ext cx="406400" cy="406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99470" y="76420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A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A655A-7C6C-3C9D-7BDA-B884CFB4187D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2244" r="82744"/>
          <a:stretch/>
        </p:blipFill>
        <p:spPr>
          <a:xfrm>
            <a:off x="-16561" y="1264677"/>
            <a:ext cx="2103800" cy="26730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7B53FF-CF8E-9F03-E84A-89B864F73744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-1463" r="47581" b="78334"/>
          <a:stretch/>
        </p:blipFill>
        <p:spPr>
          <a:xfrm>
            <a:off x="127878" y="492982"/>
            <a:ext cx="6390861" cy="79513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FBD54F-1083-B1C8-0FD8-1E62EF13E926}"/>
              </a:ext>
            </a:extLst>
          </p:cNvPr>
          <p:cNvSpPr txBox="1"/>
          <p:nvPr/>
        </p:nvSpPr>
        <p:spPr>
          <a:xfrm>
            <a:off x="207435" y="3980466"/>
            <a:ext cx="1750573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/ˈterəbl/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32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tồi tệ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B1F132-B743-F682-D5FF-18723C7303BA}"/>
              </a:ext>
            </a:extLst>
          </p:cNvPr>
          <p:cNvSpPr txBox="1"/>
          <p:nvPr/>
        </p:nvSpPr>
        <p:spPr>
          <a:xfrm>
            <a:off x="2138939" y="3980466"/>
            <a:ext cx="1896347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/ˈsliːpi/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32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 ngủ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CDAE7B-3ED9-8739-E97C-3E8E35793925}"/>
              </a:ext>
            </a:extLst>
          </p:cNvPr>
          <p:cNvSpPr txBox="1"/>
          <p:nvPr/>
        </p:nvSpPr>
        <p:spPr>
          <a:xfrm>
            <a:off x="4448131" y="3980466"/>
            <a:ext cx="1399392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/wiːk/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32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0339AA-607D-F3CA-5ED9-0ED0612A9D77}"/>
              </a:ext>
            </a:extLst>
          </p:cNvPr>
          <p:cNvSpPr txBox="1"/>
          <p:nvPr/>
        </p:nvSpPr>
        <p:spPr>
          <a:xfrm>
            <a:off x="6321372" y="3980466"/>
            <a:ext cx="1399392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/sɪk/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32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BBE70FE-A34B-CB73-91D8-D4E5A78E7ED2}"/>
              </a:ext>
            </a:extLst>
          </p:cNvPr>
          <p:cNvSpPr txBox="1"/>
          <p:nvPr/>
        </p:nvSpPr>
        <p:spPr>
          <a:xfrm>
            <a:off x="8339993" y="3980466"/>
            <a:ext cx="1555096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/sɔːr/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32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2EF017-13DC-FB19-9ED8-DB0D9FF71A7C}"/>
              </a:ext>
            </a:extLst>
          </p:cNvPr>
          <p:cNvSpPr txBox="1"/>
          <p:nvPr/>
        </p:nvSpPr>
        <p:spPr>
          <a:xfrm>
            <a:off x="10088201" y="3966938"/>
            <a:ext cx="2103800" cy="15696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/ˌstʌft ˈʌp/ 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32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32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nghẹt mũi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2752CC6-9AB9-3728-08D3-08F11373BCD1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7432" t="22244" r="66308"/>
          <a:stretch/>
        </p:blipFill>
        <p:spPr>
          <a:xfrm>
            <a:off x="2063744" y="1264676"/>
            <a:ext cx="1982468" cy="267301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2DE7E2A-1120-9AD7-B838-32EE26C60F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15704" y="1348205"/>
            <a:ext cx="2007667" cy="252939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3D0793-78C8-C0CA-DCF0-58B15BD5161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87544" y="1442933"/>
            <a:ext cx="1970177" cy="25293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E440606-A42F-5D53-F13B-206ACD5C83D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010574" y="1348205"/>
            <a:ext cx="1967793" cy="25293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A55F395-A379-B085-79C7-84C8DDE3394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128256" y="1343241"/>
            <a:ext cx="1992056" cy="253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495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1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85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6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61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9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95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331953" y="2147210"/>
            <a:ext cx="33445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terrible</a:t>
            </a:r>
            <a:endParaRPr lang="en-VN" sz="7200" b="1" dirty="0"/>
          </a:p>
        </p:txBody>
      </p:sp>
      <p:pic>
        <p:nvPicPr>
          <p:cNvPr id="4" name="terrible">
            <a:hlinkClick r:id="" action="ppaction://media"/>
            <a:extLst>
              <a:ext uri="{FF2B5EF4-FFF2-40B4-BE49-F238E27FC236}">
                <a16:creationId xmlns:a16="http://schemas.microsoft.com/office/drawing/2014/main" id="{F3B0D22C-64BC-A6FA-7F53-91F4549997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7188" y="260573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991573-FB3B-33AF-B060-7AD6D7A51DF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244" r="82744"/>
          <a:stretch/>
        </p:blipFill>
        <p:spPr>
          <a:xfrm>
            <a:off x="1265479" y="1279166"/>
            <a:ext cx="3813416" cy="48451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EFBDEF-60DC-87DA-FD2A-239907B01B3F}"/>
              </a:ext>
            </a:extLst>
          </p:cNvPr>
          <p:cNvSpPr txBox="1"/>
          <p:nvPr/>
        </p:nvSpPr>
        <p:spPr>
          <a:xfrm>
            <a:off x="6866648" y="3335030"/>
            <a:ext cx="4275113" cy="25853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/ˈterəbl/</a:t>
            </a:r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54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5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tồi tệ </a:t>
            </a:r>
            <a:endParaRPr lang="en-US" sz="5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B9C880-0F25-9CFA-EF3E-E717CFC059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875218" y="2115154"/>
            <a:ext cx="318099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/>
              <a:t>sleepy</a:t>
            </a:r>
            <a:endParaRPr lang="en-VN" sz="8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A8FAB0-6AC9-511F-0F1A-340B181AF39F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sleepy">
            <a:hlinkClick r:id="" action="ppaction://media"/>
            <a:extLst>
              <a:ext uri="{FF2B5EF4-FFF2-40B4-BE49-F238E27FC236}">
                <a16:creationId xmlns:a16="http://schemas.microsoft.com/office/drawing/2014/main" id="{EABA5606-D32C-4405-71E8-D74C29997A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8938" y="2317496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251423-49FD-6C46-0CE2-D988693929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432" t="22244" r="66308"/>
          <a:stretch/>
        </p:blipFill>
        <p:spPr>
          <a:xfrm>
            <a:off x="1271846" y="1261988"/>
            <a:ext cx="3284455" cy="44285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B4B995-6033-540E-C0CE-1A9DEF42F57E}"/>
              </a:ext>
            </a:extLst>
          </p:cNvPr>
          <p:cNvSpPr txBox="1"/>
          <p:nvPr/>
        </p:nvSpPr>
        <p:spPr>
          <a:xfrm>
            <a:off x="6403648" y="3347498"/>
            <a:ext cx="4124137" cy="28623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square">
            <a:spAutoFit/>
          </a:bodyPr>
          <a:lstStyle/>
          <a:p>
            <a:pPr algn="ctr"/>
            <a:r>
              <a:rPr lang="vi-VN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/ˈsliːpi/</a:t>
            </a:r>
            <a:endParaRPr lang="en-US" sz="6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60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6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buồn ngủ</a:t>
            </a:r>
            <a:endParaRPr lang="en-US" sz="6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D8ECEFE-FE42-0864-C503-FA29A67607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577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7774047" y="2184728"/>
            <a:ext cx="268451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ea typeface="Times New Roman" panose="02020603050405020304" pitchFamily="18" charset="0"/>
              </a:rPr>
              <a:t>weak</a:t>
            </a:r>
            <a:endParaRPr lang="en-US" sz="60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8638F9-5237-F66A-EAD6-9A9542360686}"/>
              </a:ext>
            </a:extLst>
          </p:cNvPr>
          <p:cNvSpPr txBox="1"/>
          <p:nvPr/>
        </p:nvSpPr>
        <p:spPr>
          <a:xfrm>
            <a:off x="6627938" y="3522225"/>
            <a:ext cx="4976734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/wiːk/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D43C16-2605-F759-DB34-E7BBCD0EC991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weak">
            <a:hlinkClick r:id="" action="ppaction://media"/>
            <a:extLst>
              <a:ext uri="{FF2B5EF4-FFF2-40B4-BE49-F238E27FC236}">
                <a16:creationId xmlns:a16="http://schemas.microsoft.com/office/drawing/2014/main" id="{FD6E0C7E-38C5-DD84-5D45-91FDDBF7DD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2511" y="2670888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75A50-63A9-C97F-2D45-B6DB58ED5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7561" y="1361462"/>
            <a:ext cx="3731665" cy="47014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44580B-5EAD-1771-DC8E-BC94F3671C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2732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Structure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6EEB56-B445-6FBA-F69D-28AFCA8F3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470" y="497631"/>
            <a:ext cx="4145151" cy="569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152737" y="2184728"/>
            <a:ext cx="192713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effectLst/>
                <a:ea typeface="Times New Roman" panose="02020603050405020304" pitchFamily="18" charset="0"/>
              </a:rPr>
              <a:t>sick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BB81F2-1A5C-B50A-8A19-525378452D60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sick">
            <a:hlinkClick r:id="" action="ppaction://media"/>
            <a:extLst>
              <a:ext uri="{FF2B5EF4-FFF2-40B4-BE49-F238E27FC236}">
                <a16:creationId xmlns:a16="http://schemas.microsoft.com/office/drawing/2014/main" id="{F8E668E2-0776-2542-6515-F13098A8BB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3712" y="3097165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B98E73-F762-2789-F1D6-CCA5A93F08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8740" y="1212117"/>
            <a:ext cx="3870072" cy="49685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B10D44-35C8-4802-2E15-4B63B1BBE042}"/>
              </a:ext>
            </a:extLst>
          </p:cNvPr>
          <p:cNvSpPr txBox="1"/>
          <p:nvPr/>
        </p:nvSpPr>
        <p:spPr>
          <a:xfrm>
            <a:off x="8270621" y="3503565"/>
            <a:ext cx="16799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/sɪk/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48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3D21C7-644F-2226-5C27-BCA6CDD0D8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2968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8018021" y="2184728"/>
            <a:ext cx="21965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>
                <a:ea typeface="Times New Roman" panose="02020603050405020304" pitchFamily="18" charset="0"/>
              </a:rPr>
              <a:t>sore</a:t>
            </a:r>
            <a:endParaRPr lang="en-US" sz="8800" b="1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878C4-C23B-863C-9C17-AD4815F85E54}"/>
              </a:ext>
            </a:extLst>
          </p:cNvPr>
          <p:cNvSpPr txBox="1"/>
          <p:nvPr/>
        </p:nvSpPr>
        <p:spPr>
          <a:xfrm>
            <a:off x="5826467" y="1212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8" name="sore">
            <a:hlinkClick r:id="" action="ppaction://media"/>
            <a:extLst>
              <a:ext uri="{FF2B5EF4-FFF2-40B4-BE49-F238E27FC236}">
                <a16:creationId xmlns:a16="http://schemas.microsoft.com/office/drawing/2014/main" id="{2CB00206-28A1-502A-EFB6-C4B39BA6E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1663" y="2997191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F835D5-B24A-CA00-D842-35FCF03E7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270" y="1396783"/>
            <a:ext cx="3682156" cy="47330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3D7416-F402-07D0-6B30-6045AD6DADB2}"/>
              </a:ext>
            </a:extLst>
          </p:cNvPr>
          <p:cNvSpPr txBox="1"/>
          <p:nvPr/>
        </p:nvSpPr>
        <p:spPr>
          <a:xfrm>
            <a:off x="8213940" y="3403591"/>
            <a:ext cx="180472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/sɔːr/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48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đau</a:t>
            </a:r>
            <a:endParaRPr lang="en-US" sz="4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163A81-B185-2BD1-EA26-D17A647002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7114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37B7F3-DCC7-0DC7-E6C6-CF379BA44612}"/>
              </a:ext>
            </a:extLst>
          </p:cNvPr>
          <p:cNvSpPr txBox="1"/>
          <p:nvPr/>
        </p:nvSpPr>
        <p:spPr>
          <a:xfrm>
            <a:off x="6548365" y="2194027"/>
            <a:ext cx="451848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/>
              <a:t>stuffed up</a:t>
            </a:r>
            <a:endParaRPr lang="en-VN" sz="8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4DBAE-530F-F0D8-43A0-544B23FC3DF8}"/>
              </a:ext>
            </a:extLst>
          </p:cNvPr>
          <p:cNvSpPr txBox="1"/>
          <p:nvPr/>
        </p:nvSpPr>
        <p:spPr>
          <a:xfrm>
            <a:off x="6548365" y="75509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7" name="stuffed up">
            <a:hlinkClick r:id="" action="ppaction://media"/>
            <a:extLst>
              <a:ext uri="{FF2B5EF4-FFF2-40B4-BE49-F238E27FC236}">
                <a16:creationId xmlns:a16="http://schemas.microsoft.com/office/drawing/2014/main" id="{BE25313A-F450-059F-BF4F-A0EED119DC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7131" y="3431655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90B94DF-FE0B-2AC8-C3AD-95D2672449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218" y="1500042"/>
            <a:ext cx="3668263" cy="46760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3F4A09-1EC1-6D53-6BBF-11A31CB69F60}"/>
              </a:ext>
            </a:extLst>
          </p:cNvPr>
          <p:cNvSpPr txBox="1"/>
          <p:nvPr/>
        </p:nvSpPr>
        <p:spPr>
          <a:xfrm>
            <a:off x="6770380" y="3522225"/>
            <a:ext cx="407445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/ˌstʌft ˈʌp/ 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(adj)</a:t>
            </a:r>
            <a:endParaRPr lang="pt-BR" sz="4400" b="0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pt-BR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nghẹt</a:t>
            </a:r>
            <a:r>
              <a:rPr lang="pt-BR" sz="4400" dirty="0">
                <a:solidFill>
                  <a:srgbClr val="242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4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mũi</a:t>
            </a:r>
            <a:endParaRPr lang="en-US" sz="4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FF66D-BDB4-0E18-2441-3D49AF2670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463" r="47581" b="78334"/>
          <a:stretch/>
        </p:blipFill>
        <p:spPr>
          <a:xfrm>
            <a:off x="29907" y="357534"/>
            <a:ext cx="6390861" cy="79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35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2222695" y="1928359"/>
            <a:ext cx="794824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Read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793A58-E440-F2AA-C267-4B32114711C5}"/>
              </a:ext>
            </a:extLst>
          </p:cNvPr>
          <p:cNvSpPr txBox="1"/>
          <p:nvPr/>
        </p:nvSpPr>
        <p:spPr>
          <a:xfrm>
            <a:off x="1049686" y="5240491"/>
            <a:ext cx="2557367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terrible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7D79AE-0B58-038C-B466-D90240F136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304" y="1285239"/>
            <a:ext cx="2839391" cy="25653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883AE0-2C4D-65AD-9814-C3B19A80A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0281" y="1383175"/>
            <a:ext cx="2688303" cy="23694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132B62-503D-790A-1CCC-3F4D86CCFF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6892" y="1335636"/>
            <a:ext cx="2600688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C484B3-CD5D-63B0-EDD1-7162281645C2}"/>
              </a:ext>
            </a:extLst>
          </p:cNvPr>
          <p:cNvSpPr txBox="1"/>
          <p:nvPr/>
        </p:nvSpPr>
        <p:spPr>
          <a:xfrm>
            <a:off x="2819922" y="5245361"/>
            <a:ext cx="1370888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sick</a:t>
            </a:r>
            <a:endParaRPr lang="en-US" sz="6000" b="1" dirty="0">
              <a:solidFill>
                <a:srgbClr val="FF40FF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BA58A2-12CB-18CC-3E38-B528F4740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3556" y="1528640"/>
            <a:ext cx="2524888" cy="22703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89275C-B5B7-C10B-1E75-495163451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552" y="1531013"/>
            <a:ext cx="2662334" cy="23932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9176D4-2B52-E224-529A-DE39194DA6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8784" y="1304855"/>
            <a:ext cx="2839392" cy="25433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AA4047-DD93-6C70-8A32-F9CA19CEBD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309" y="1528640"/>
            <a:ext cx="2662334" cy="239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843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141565" y="403161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01536" y="403161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7C7EC7-A292-1BCB-BB42-4A57EE619F61}"/>
              </a:ext>
            </a:extLst>
          </p:cNvPr>
          <p:cNvSpPr txBox="1"/>
          <p:nvPr/>
        </p:nvSpPr>
        <p:spPr>
          <a:xfrm>
            <a:off x="1091190" y="5306291"/>
            <a:ext cx="2229200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40FF"/>
                </a:solidFill>
              </a:rPr>
              <a:t>sleepy</a:t>
            </a:r>
            <a:endParaRPr lang="en-VN" sz="6000" b="1" dirty="0">
              <a:solidFill>
                <a:srgbClr val="FF4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07762-0853-9B93-F8E9-0CB911391E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5766" y="1379874"/>
            <a:ext cx="2662334" cy="2393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6A88D7-7431-BAAD-1AAA-4DB77550A2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8784" y="1304855"/>
            <a:ext cx="2839392" cy="2543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E0F47F-43E2-D886-3FD0-5CF4A29F31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999" y="1314828"/>
            <a:ext cx="2839391" cy="2565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FF80ED-F823-A169-F8C9-6C4E362B04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949" y="1389847"/>
            <a:ext cx="2662334" cy="23932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7A348E-D41D-7140-B975-A2FEAA2BFB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8967" y="1314828"/>
            <a:ext cx="2839392" cy="254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591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214802" y="409875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177649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520632" y="408701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404639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Read and choose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2E9A10-D642-D625-A7A1-F480E4708A6D}"/>
              </a:ext>
            </a:extLst>
          </p:cNvPr>
          <p:cNvSpPr txBox="1"/>
          <p:nvPr/>
        </p:nvSpPr>
        <p:spPr>
          <a:xfrm>
            <a:off x="3167202" y="5245361"/>
            <a:ext cx="1557799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40FF"/>
                </a:solidFill>
                <a:ea typeface="Times New Roman" panose="02020603050405020304" pitchFamily="18" charset="0"/>
              </a:rPr>
              <a:t>s</a:t>
            </a:r>
            <a:r>
              <a:rPr lang="en-US" sz="6000" b="1" dirty="0">
                <a:solidFill>
                  <a:srgbClr val="FF40FF"/>
                </a:solidFill>
                <a:effectLst/>
                <a:ea typeface="Times New Roman" panose="02020603050405020304" pitchFamily="18" charset="0"/>
              </a:rPr>
              <a:t>ore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EF629A-DEC0-FB24-0A76-9CEB11F92F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7348" y="1438603"/>
            <a:ext cx="2612517" cy="23603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C59B7F-9EBD-DE52-75AF-A8723446B7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556" y="1528640"/>
            <a:ext cx="2524888" cy="2270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B93F8F-6826-18AD-1285-18D612F6D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084" y="1479069"/>
            <a:ext cx="2688303" cy="236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9721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1A02B4-0591-E2BE-9659-C4B7C5E905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4655"/>
            <a:ext cx="10812384" cy="800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035C6D-0640-AE33-C2D9-F1095DDA4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537" y="1107867"/>
            <a:ext cx="8668163" cy="2621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237076-B843-81B9-98B2-D985F8932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8058" y="3729287"/>
            <a:ext cx="4669654" cy="279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671" y="1381472"/>
            <a:ext cx="1138257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recognize the vocabulary and get to know the structure asking and answering about </a:t>
            </a:r>
            <a:r>
              <a:rPr lang="en-US" sz="3600" dirty="0">
                <a:solidFill>
                  <a:srgbClr val="FF0000"/>
                </a:solidFill>
              </a:rPr>
              <a:t>how they feel.</a:t>
            </a:r>
            <a:endParaRPr lang="en-US" sz="3600" b="1" dirty="0">
              <a:solidFill>
                <a:srgbClr val="FF000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terrible, sleepy, weak, sick, sore, stuffed up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	</a:t>
            </a:r>
            <a:r>
              <a:rPr lang="en-US" sz="3600" i="1" dirty="0">
                <a:solidFill>
                  <a:srgbClr val="0070C0"/>
                </a:solidFill>
              </a:rPr>
              <a:t>How do you feel? </a:t>
            </a:r>
          </a:p>
          <a:p>
            <a:pPr marL="228600"/>
            <a:r>
              <a:rPr lang="en-US" sz="3600" i="1" dirty="0">
                <a:solidFill>
                  <a:srgbClr val="0070C0"/>
                </a:solidFill>
              </a:rPr>
              <a:t>			- I feel weak. </a:t>
            </a:r>
          </a:p>
          <a:p>
            <a:pPr marL="228600"/>
            <a:r>
              <a:rPr lang="en-US" sz="3600" i="1" dirty="0">
                <a:solidFill>
                  <a:srgbClr val="0070C0"/>
                </a:solidFill>
              </a:rPr>
              <a:t>			- That's too bad</a:t>
            </a:r>
            <a:r>
              <a:rPr lang="en-US" sz="3600" i="1" dirty="0"/>
              <a:t>.</a:t>
            </a:r>
            <a:endParaRPr lang="en-US" i="1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491343" y="441816"/>
            <a:ext cx="9209314" cy="5974367"/>
            <a:chOff x="1491343" y="292420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91343" y="292420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224294" y="1330179"/>
              <a:ext cx="6011925" cy="3770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/>
              <a:r>
                <a:rPr lang="en-US" sz="3200" dirty="0"/>
                <a:t> </a:t>
              </a:r>
              <a:r>
                <a:rPr lang="en-US" sz="5400" dirty="0">
                  <a:solidFill>
                    <a:schemeClr val="bg1"/>
                  </a:solidFill>
                </a:rPr>
                <a:t>How do you feel? </a:t>
              </a:r>
            </a:p>
            <a:p>
              <a:pPr marL="228600"/>
              <a:r>
                <a:rPr lang="en-US" sz="5400" dirty="0">
                  <a:solidFill>
                    <a:schemeClr val="bg1"/>
                  </a:solidFill>
                </a:rPr>
                <a:t>- I feel weak. </a:t>
              </a:r>
            </a:p>
            <a:p>
              <a:pPr marL="228600"/>
              <a:r>
                <a:rPr lang="en-US" sz="5400" dirty="0">
                  <a:solidFill>
                    <a:schemeClr val="bg1"/>
                  </a:solidFill>
                </a:rPr>
                <a:t>- That's too bad</a:t>
              </a:r>
              <a:endParaRPr lang="en-VN" sz="28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018478" y="488950"/>
            <a:ext cx="3957122" cy="984016"/>
          </a:xfrm>
          <a:prstGeom prst="round2DiagRect">
            <a:avLst/>
          </a:prstGeom>
          <a:gradFill flip="none" rotWithShape="1">
            <a:gsLst>
              <a:gs pos="0">
                <a:srgbClr val="7030A0">
                  <a:shade val="30000"/>
                  <a:satMod val="115000"/>
                </a:srgbClr>
              </a:gs>
              <a:gs pos="50000">
                <a:srgbClr val="7030A0">
                  <a:shade val="67500"/>
                  <a:satMod val="115000"/>
                </a:srgbClr>
              </a:gs>
              <a:gs pos="100000">
                <a:srgbClr val="7030A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2707A4E-0BFD-BC95-743D-4F8F54DE58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71"/>
          <a:stretch/>
        </p:blipFill>
        <p:spPr>
          <a:xfrm>
            <a:off x="5676900" y="3735774"/>
            <a:ext cx="6473230" cy="2759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BECFB0-6107-9057-C635-1AC346107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8333"/>
          <a:stretch/>
        </p:blipFill>
        <p:spPr>
          <a:xfrm>
            <a:off x="622301" y="1530881"/>
            <a:ext cx="7065110" cy="252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D2 TRACK 34">
            <a:hlinkClick r:id="" action="ppaction://media"/>
            <a:extLst>
              <a:ext uri="{FF2B5EF4-FFF2-40B4-BE49-F238E27FC236}">
                <a16:creationId xmlns:a16="http://schemas.microsoft.com/office/drawing/2014/main" id="{D61F95CF-8E04-03CD-0BA0-93AA77CCA9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62657" y="731226"/>
            <a:ext cx="406400" cy="406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59CA1-C6A1-5AE7-8DF7-B6B2C45561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541" r="47710" b="50000"/>
          <a:stretch/>
        </p:blipFill>
        <p:spPr>
          <a:xfrm>
            <a:off x="2038350" y="1514685"/>
            <a:ext cx="4724400" cy="1123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609DC2-8E56-0836-FB59-A0EC6293FD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283" r="-19839"/>
          <a:stretch/>
        </p:blipFill>
        <p:spPr>
          <a:xfrm>
            <a:off x="6096000" y="3879428"/>
            <a:ext cx="8026400" cy="22470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F65327-FD18-00D5-FB5F-8D60601906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57" y="484128"/>
            <a:ext cx="7785100" cy="9158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8EA03D-483A-165D-CD60-01E8141453E2}"/>
              </a:ext>
            </a:extLst>
          </p:cNvPr>
          <p:cNvSpPr txBox="1"/>
          <p:nvPr/>
        </p:nvSpPr>
        <p:spPr>
          <a:xfrm>
            <a:off x="7785100" y="79836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B to hear the sound.</a:t>
            </a:r>
          </a:p>
        </p:txBody>
      </p:sp>
      <p:pic>
        <p:nvPicPr>
          <p:cNvPr id="17" name="CD2 TRACK 34">
            <a:hlinkClick r:id="" action="ppaction://media"/>
            <a:extLst>
              <a:ext uri="{FF2B5EF4-FFF2-40B4-BE49-F238E27FC236}">
                <a16:creationId xmlns:a16="http://schemas.microsoft.com/office/drawing/2014/main" id="{72C04171-0CF5-C3CB-77C2-73A399FCF4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346" end="5841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9550" y="1913963"/>
            <a:ext cx="406400" cy="406400"/>
          </a:xfrm>
          <a:prstGeom prst="rect">
            <a:avLst/>
          </a:prstGeom>
        </p:spPr>
      </p:pic>
      <p:pic>
        <p:nvPicPr>
          <p:cNvPr id="18" name="CD2 TRACK 34">
            <a:hlinkClick r:id="" action="ppaction://media"/>
            <a:extLst>
              <a:ext uri="{FF2B5EF4-FFF2-40B4-BE49-F238E27FC236}">
                <a16:creationId xmlns:a16="http://schemas.microsoft.com/office/drawing/2014/main" id="{5963AAB6-B440-40F1-A0B6-FD114D4F34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7979" end="4067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4674503"/>
            <a:ext cx="406400" cy="4064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F9127-F34C-7E21-966C-04F7C14713F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041" t="54487" r="53855"/>
          <a:stretch/>
        </p:blipFill>
        <p:spPr>
          <a:xfrm>
            <a:off x="2063893" y="2755887"/>
            <a:ext cx="4032107" cy="1123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9F52041-E3D9-A645-A1DD-581A367240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27" y="1892187"/>
            <a:ext cx="2021166" cy="1869579"/>
          </a:xfrm>
          <a:prstGeom prst="rect">
            <a:avLst/>
          </a:prstGeom>
        </p:spPr>
      </p:pic>
      <p:pic>
        <p:nvPicPr>
          <p:cNvPr id="22" name="CD2 TRACK 34">
            <a:hlinkClick r:id="" action="ppaction://media"/>
            <a:extLst>
              <a:ext uri="{FF2B5EF4-FFF2-40B4-BE49-F238E27FC236}">
                <a16:creationId xmlns:a16="http://schemas.microsoft.com/office/drawing/2014/main" id="{6FB1B669-F1CE-5B43-3479-DFF4ED65A1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9934" end="1957.41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59550" y="31551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327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3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3A4E0D1-A72B-B466-D983-17AFBE435F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3F849B-FDAC-8A5E-9D63-1461215A5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33635"/>
            <a:ext cx="12192000" cy="339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115688-3570-7AAB-710A-3B049D5F79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9301"/>
            <a:ext cx="12192000" cy="32653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F43A85-F30E-D486-A692-A9B59A327AB7}"/>
              </a:ext>
            </a:extLst>
          </p:cNvPr>
          <p:cNvSpPr txBox="1"/>
          <p:nvPr/>
        </p:nvSpPr>
        <p:spPr>
          <a:xfrm>
            <a:off x="3670300" y="2571233"/>
            <a:ext cx="4124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Calibri"/>
              </a:rPr>
              <a:t>stuffed up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91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D278DA-175F-E2A2-D3EB-19D390E6A6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81447"/>
            <a:ext cx="12192000" cy="34951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2833EB-CBAF-716F-915D-89B7CCBF3393}"/>
              </a:ext>
            </a:extLst>
          </p:cNvPr>
          <p:cNvSpPr txBox="1"/>
          <p:nvPr/>
        </p:nvSpPr>
        <p:spPr>
          <a:xfrm>
            <a:off x="3733800" y="2727232"/>
            <a:ext cx="4124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Calibri"/>
              </a:rPr>
              <a:t>weak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682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9EF726-AFC6-D8CE-1677-9587924B4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6859"/>
            <a:ext cx="12192000" cy="3324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4C6A97-DCEE-72C9-B817-3CD13C8924ED}"/>
              </a:ext>
            </a:extLst>
          </p:cNvPr>
          <p:cNvSpPr txBox="1"/>
          <p:nvPr/>
        </p:nvSpPr>
        <p:spPr>
          <a:xfrm>
            <a:off x="2095500" y="1876332"/>
            <a:ext cx="4124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>
                <a:solidFill>
                  <a:srgbClr val="FF0000"/>
                </a:solidFill>
                <a:latin typeface="Calibri"/>
              </a:rPr>
              <a:t>How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B2B654-1589-3236-2EED-D28FB1E63A09}"/>
              </a:ext>
            </a:extLst>
          </p:cNvPr>
          <p:cNvSpPr txBox="1"/>
          <p:nvPr/>
        </p:nvSpPr>
        <p:spPr>
          <a:xfrm>
            <a:off x="3733800" y="2727232"/>
            <a:ext cx="4124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7200" noProof="0" dirty="0">
                <a:solidFill>
                  <a:srgbClr val="FF0000"/>
                </a:solidFill>
                <a:latin typeface="Calibri"/>
              </a:rPr>
              <a:t>ore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20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659E67-7DC9-CDE6-7A67-7E4E2EE9B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1997"/>
            <a:ext cx="12192000" cy="40518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BAA5F4-157D-90F0-A88E-1E9EC43F16D4}"/>
              </a:ext>
            </a:extLst>
          </p:cNvPr>
          <p:cNvSpPr txBox="1"/>
          <p:nvPr/>
        </p:nvSpPr>
        <p:spPr>
          <a:xfrm>
            <a:off x="3556000" y="1889032"/>
            <a:ext cx="546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00"/>
                </a:solidFill>
                <a:latin typeface="Calibri"/>
              </a:rPr>
              <a:t>do you feel</a:t>
            </a:r>
            <a:endParaRPr kumimoji="0" lang="en-US" sz="6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957D7F-1D93-D6C1-3CCD-244C8D8EBEA6}"/>
              </a:ext>
            </a:extLst>
          </p:cNvPr>
          <p:cNvSpPr txBox="1"/>
          <p:nvPr/>
        </p:nvSpPr>
        <p:spPr>
          <a:xfrm>
            <a:off x="2476500" y="2886231"/>
            <a:ext cx="528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Calibri"/>
              </a:rPr>
              <a:t>feel </a:t>
            </a:r>
            <a:r>
              <a:rPr lang="en-US" sz="6600" dirty="0">
                <a:solidFill>
                  <a:srgbClr val="FF0000"/>
                </a:solidFill>
                <a:latin typeface="Calibri"/>
              </a:rPr>
              <a:t>terrible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6C0D2C-2ED9-B9E8-4197-470F230C77AD}"/>
              </a:ext>
            </a:extLst>
          </p:cNvPr>
          <p:cNvSpPr txBox="1"/>
          <p:nvPr/>
        </p:nvSpPr>
        <p:spPr>
          <a:xfrm>
            <a:off x="5880100" y="3771901"/>
            <a:ext cx="41241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srgbClr val="FF0000"/>
                </a:solidFill>
                <a:latin typeface="Calibri"/>
              </a:rPr>
              <a:t>too bad</a:t>
            </a:r>
            <a:endParaRPr kumimoji="0" lang="en-US" sz="66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327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5">
            <a:extLst>
              <a:ext uri="{FF2B5EF4-FFF2-40B4-BE49-F238E27FC236}">
                <a16:creationId xmlns:a16="http://schemas.microsoft.com/office/drawing/2014/main" id="{F0CEDB1E-52D5-9D4D-BEF0-CFF06A6A6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" y="-106680"/>
            <a:ext cx="12405360" cy="720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D8EEBFCC-01AB-8EEB-E5F7-4D0FE546C37C}"/>
              </a:ext>
            </a:extLst>
          </p:cNvPr>
          <p:cNvSpPr txBox="1">
            <a:spLocks/>
          </p:cNvSpPr>
          <p:nvPr/>
        </p:nvSpPr>
        <p:spPr>
          <a:xfrm>
            <a:off x="243840" y="310216"/>
            <a:ext cx="11689080" cy="679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 dirty="0"/>
              <a:t>              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Thurs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      January       23</a:t>
            </a:r>
            <a:r>
              <a:rPr lang="en-US" sz="4000" b="1" baseline="30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2025</a:t>
            </a:r>
          </a:p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5. Health - Lesson 2.1 (P.67)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>
              <a:buAutoNum type="arabicPeriod"/>
            </a:pPr>
            <a:r>
              <a:rPr lang="en-US" sz="4400" b="1" i="1" dirty="0">
                <a:solidFill>
                  <a:schemeClr val="bg1"/>
                </a:solidFill>
              </a:rPr>
              <a:t>New words.       2. Model sentences.</a:t>
            </a:r>
          </a:p>
          <a:p>
            <a:pPr marL="0" indent="0">
              <a:buNone/>
            </a:pPr>
            <a:r>
              <a:rPr lang="en-US" sz="4400" i="1" dirty="0">
                <a:solidFill>
                  <a:schemeClr val="bg1"/>
                </a:solidFill>
              </a:rPr>
              <a:t>terrible                     [A: How do you feel?</a:t>
            </a:r>
          </a:p>
          <a:p>
            <a:pPr marL="0" indent="0">
              <a:buNone/>
            </a:pPr>
            <a:r>
              <a:rPr lang="en-US" sz="4400" i="1" dirty="0">
                <a:solidFill>
                  <a:schemeClr val="bg1"/>
                </a:solidFill>
              </a:rPr>
              <a:t> sleepy                       B: I feel weak. </a:t>
            </a:r>
          </a:p>
          <a:p>
            <a:pPr marL="0" indent="0">
              <a:buNone/>
            </a:pPr>
            <a:r>
              <a:rPr lang="en-US" sz="4400" i="1" dirty="0">
                <a:solidFill>
                  <a:schemeClr val="bg1"/>
                </a:solidFill>
              </a:rPr>
              <a:t> weak                         A: That’s too bad.]</a:t>
            </a:r>
          </a:p>
          <a:p>
            <a:pPr marL="0" indent="0">
              <a:buNone/>
            </a:pPr>
            <a:r>
              <a:rPr lang="en-US" sz="4400" i="1" dirty="0">
                <a:solidFill>
                  <a:schemeClr val="bg1"/>
                </a:solidFill>
              </a:rPr>
              <a:t> sick</a:t>
            </a:r>
          </a:p>
          <a:p>
            <a:pPr marL="0" indent="0">
              <a:buNone/>
            </a:pPr>
            <a:r>
              <a:rPr lang="en-US" sz="4400" i="1" dirty="0">
                <a:solidFill>
                  <a:schemeClr val="bg1"/>
                </a:solidFill>
              </a:rPr>
              <a:t> sore</a:t>
            </a:r>
          </a:p>
          <a:p>
            <a:pPr marL="0" indent="0">
              <a:buNone/>
            </a:pPr>
            <a:r>
              <a:rPr lang="en-US" sz="4400" i="1" dirty="0">
                <a:solidFill>
                  <a:schemeClr val="bg1"/>
                </a:solidFill>
              </a:rPr>
              <a:t> stuffed up</a:t>
            </a:r>
          </a:p>
          <a:p>
            <a:endParaRPr lang="en-US" sz="44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4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1113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699141-4D10-4131-9C7F-EB84791E7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83" y="494572"/>
            <a:ext cx="6596496" cy="824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94BDA3-7BF4-0D21-2944-232A8E8D9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0441"/>
            <a:ext cx="12192000" cy="3897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D1C43E-8FA7-5E55-615E-D8A13C7963E0}"/>
              </a:ext>
            </a:extLst>
          </p:cNvPr>
          <p:cNvSpPr txBox="1"/>
          <p:nvPr/>
        </p:nvSpPr>
        <p:spPr>
          <a:xfrm>
            <a:off x="2159000" y="2124231"/>
            <a:ext cx="4124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>
                <a:solidFill>
                  <a:srgbClr val="FF0000"/>
                </a:solidFill>
                <a:latin typeface="Calibri"/>
              </a:rPr>
              <a:t>How do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A003C-0AFC-FA54-3334-B0EFCED1A27B}"/>
              </a:ext>
            </a:extLst>
          </p:cNvPr>
          <p:cNvSpPr txBox="1"/>
          <p:nvPr/>
        </p:nvSpPr>
        <p:spPr>
          <a:xfrm>
            <a:off x="2336800" y="3159035"/>
            <a:ext cx="41241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noProof="0" dirty="0">
                <a:solidFill>
                  <a:srgbClr val="FF0000"/>
                </a:solidFill>
                <a:latin typeface="Calibri"/>
              </a:rPr>
              <a:t>I feel sick 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507AB1-1B31-7B45-5854-0FD8B8DCCE2E}"/>
              </a:ext>
            </a:extLst>
          </p:cNvPr>
          <p:cNvSpPr txBox="1"/>
          <p:nvPr/>
        </p:nvSpPr>
        <p:spPr>
          <a:xfrm>
            <a:off x="5375088" y="4072989"/>
            <a:ext cx="21717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FF0000"/>
                </a:solidFill>
                <a:latin typeface="Calibri"/>
              </a:rPr>
              <a:t>s</a:t>
            </a:r>
            <a:r>
              <a:rPr lang="en-US" sz="7200" noProof="0" dirty="0" err="1">
                <a:solidFill>
                  <a:srgbClr val="FF0000"/>
                </a:solidFill>
                <a:latin typeface="Calibri"/>
              </a:rPr>
              <a:t>orry</a:t>
            </a:r>
            <a:endParaRPr kumimoji="0" lang="en-US" sz="72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C689A-0E89-C327-6E72-F5AA1D06B4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255" b="88481"/>
          <a:stretch/>
        </p:blipFill>
        <p:spPr>
          <a:xfrm>
            <a:off x="1945603" y="372505"/>
            <a:ext cx="4994421" cy="9386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040A52-4BF0-864E-D91E-94C8733466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1536"/>
            <a:ext cx="12192000" cy="4657891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A8D7BD9-6FA2-7719-C1B5-B00B047981E0}"/>
              </a:ext>
            </a:extLst>
          </p:cNvPr>
          <p:cNvSpPr/>
          <p:nvPr/>
        </p:nvSpPr>
        <p:spPr>
          <a:xfrm>
            <a:off x="10306879" y="2057400"/>
            <a:ext cx="1123121" cy="8547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377157A-E0C7-7B7A-56D7-66D5026787F3}"/>
              </a:ext>
            </a:extLst>
          </p:cNvPr>
          <p:cNvSpPr/>
          <p:nvPr/>
        </p:nvSpPr>
        <p:spPr>
          <a:xfrm>
            <a:off x="3173896" y="4465982"/>
            <a:ext cx="1924878" cy="8547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DB4D21C-BCD9-3B55-D683-8F6CAFEE9EAE}"/>
              </a:ext>
            </a:extLst>
          </p:cNvPr>
          <p:cNvSpPr/>
          <p:nvPr/>
        </p:nvSpPr>
        <p:spPr>
          <a:xfrm>
            <a:off x="10386391" y="4465982"/>
            <a:ext cx="1560444" cy="8547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665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7977B5-7E86-0513-1EAD-B99982489763}"/>
              </a:ext>
            </a:extLst>
          </p:cNvPr>
          <p:cNvSpPr txBox="1"/>
          <p:nvPr/>
        </p:nvSpPr>
        <p:spPr>
          <a:xfrm>
            <a:off x="90780" y="409187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44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3C48636-0217-AA72-7290-259C6F89E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2525"/>
            <a:ext cx="12192000" cy="20556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4D33DD9-80DA-0099-473D-607505B098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255" b="88481"/>
          <a:stretch/>
        </p:blipFill>
        <p:spPr>
          <a:xfrm>
            <a:off x="1945603" y="372505"/>
            <a:ext cx="4994421" cy="938604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55A6BFD-A630-36B7-9246-B92801FDE2CB}"/>
              </a:ext>
            </a:extLst>
          </p:cNvPr>
          <p:cNvSpPr/>
          <p:nvPr/>
        </p:nvSpPr>
        <p:spPr>
          <a:xfrm>
            <a:off x="4124741" y="2862470"/>
            <a:ext cx="1013790" cy="71561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70EF4D4-789F-3924-5A8F-EA749B50DC98}"/>
              </a:ext>
            </a:extLst>
          </p:cNvPr>
          <p:cNvSpPr/>
          <p:nvPr/>
        </p:nvSpPr>
        <p:spPr>
          <a:xfrm>
            <a:off x="10127975" y="2862470"/>
            <a:ext cx="1321903" cy="85476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740278"/>
              </p:ext>
            </p:extLst>
          </p:nvPr>
        </p:nvGraphicFramePr>
        <p:xfrm>
          <a:off x="1524000" y="0"/>
          <a:ext cx="9144000" cy="685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14500">
                <a:tc>
                  <a:txBody>
                    <a:bodyPr/>
                    <a:lstStyle/>
                    <a:p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sore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Patrick Hand" panose="00000500000000000000" pitchFamily="2" charset="0"/>
                        </a:rPr>
                        <a:t>sick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8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terrible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weak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4800" b="1" dirty="0">
                          <a:latin typeface="Patrick Hand" panose="00000500000000000000" pitchFamily="2" charset="0"/>
                        </a:rPr>
                        <a:t>sleepy</a:t>
                      </a:r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14500">
                <a:tc>
                  <a:txBody>
                    <a:bodyPr/>
                    <a:lstStyle/>
                    <a:p>
                      <a:endParaRPr lang="en-US" sz="4000" b="1" dirty="0">
                        <a:solidFill>
                          <a:schemeClr val="tx1"/>
                        </a:solidFill>
                        <a:latin typeface="Patrick Hand" panose="00000500000000000000" pitchFamily="2" charset="0"/>
                        <a:cs typeface="Poppins SemiBold" panose="000007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5400" b="1" dirty="0">
                          <a:solidFill>
                            <a:schemeClr val="tx1"/>
                          </a:solidFill>
                          <a:latin typeface="Patrick Hand" panose="00000500000000000000" pitchFamily="2" charset="0"/>
                          <a:cs typeface="Poppins SemiBold" panose="00000700000000000000" pitchFamily="2" charset="0"/>
                        </a:rPr>
                        <a:t>stuffed up</a:t>
                      </a:r>
                    </a:p>
                  </a:txBody>
                  <a:tcPr anchor="ctr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4000" b="1" dirty="0">
                        <a:latin typeface="Patrick Hand" panose="00000500000000000000" pitchFamily="2" charset="0"/>
                      </a:endParaRPr>
                    </a:p>
                  </a:txBody>
                  <a:tcPr anchor="b" anchorCtr="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13639" y="5893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3737784" y="9906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666937" y="1686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9814734" y="9838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624622" y="1754717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6772905" y="269875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583047" y="3463826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3715380" y="439420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D8B999-2257-BF99-1AFE-EAD1BEF4A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1748" y="3517367"/>
            <a:ext cx="1625282" cy="1571701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595565" y="3457831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8" name="&quot;No&quot; Symbol 37"/>
          <p:cNvSpPr/>
          <p:nvPr/>
        </p:nvSpPr>
        <p:spPr>
          <a:xfrm>
            <a:off x="6757030" y="43976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613533" y="342900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9792330" y="438749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D5D64C-27EE-5A52-BEAF-974EF7A2D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4652" y="5300646"/>
            <a:ext cx="1446666" cy="129581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83047" y="516091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72E49-2C60-DA40-36C3-8363E7A15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182" y="1674340"/>
            <a:ext cx="1874246" cy="1685289"/>
          </a:xfrm>
          <a:prstGeom prst="rect">
            <a:avLst/>
          </a:prstGeom>
        </p:spPr>
      </p:pic>
      <p:sp>
        <p:nvSpPr>
          <p:cNvPr id="42" name="&quot;No&quot; Symbol 41"/>
          <p:cNvSpPr/>
          <p:nvPr/>
        </p:nvSpPr>
        <p:spPr>
          <a:xfrm>
            <a:off x="3731255" y="6111599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55311D-62E8-E2FC-714D-35D5B376A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5488" y="1754716"/>
            <a:ext cx="1861821" cy="1552823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4616539" y="515673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6772905" y="611505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58CBDBA-C963-A02D-E974-64FBB7F0A5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9739" y="5219339"/>
            <a:ext cx="1711922" cy="1546696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7603803" y="5161703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46" name="&quot;No&quot; Symbol 45"/>
          <p:cNvSpPr/>
          <p:nvPr/>
        </p:nvSpPr>
        <p:spPr>
          <a:xfrm>
            <a:off x="9808205" y="61048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4246D-9A1C-4832-0811-60ED52BC95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0959" y="110199"/>
            <a:ext cx="1711605" cy="153862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44882" y="49098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&quot;No&quot; Symbol 21"/>
          <p:cNvSpPr/>
          <p:nvPr/>
        </p:nvSpPr>
        <p:spPr>
          <a:xfrm>
            <a:off x="6779434" y="9940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622157" y="1728332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9808205" y="2688591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587902" y="1706890"/>
            <a:ext cx="2958921" cy="1625242"/>
          </a:xfrm>
          <a:prstGeom prst="rect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3842715" y="2706553"/>
            <a:ext cx="678820" cy="6096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47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3" grpId="0" animBg="1"/>
      <p:bldP spid="23" grpId="1" animBg="1"/>
      <p:bldP spid="31" grpId="0" animBg="1"/>
      <p:bldP spid="31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1" grpId="0" animBg="1"/>
      <p:bldP spid="21" grpId="1" animBg="1"/>
      <p:bldP spid="33" grpId="0" animBg="1"/>
      <p:bldP spid="33" grpId="1" animBg="1"/>
      <p:bldP spid="29" grpId="0" animBg="1"/>
      <p:bldP spid="29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408060"/>
            <a:ext cx="8861425" cy="604188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488373" y="1640614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5400" i="1" dirty="0">
                <a:solidFill>
                  <a:srgbClr val="0070C0"/>
                </a:solidFill>
              </a:rPr>
              <a:t>terrible, sleepy, weak, sick, sore, stuffed up.</a:t>
            </a:r>
          </a:p>
        </p:txBody>
      </p:sp>
      <p:sp>
        <p:nvSpPr>
          <p:cNvPr id="6" name="Rectangle 5"/>
          <p:cNvSpPr/>
          <p:nvPr/>
        </p:nvSpPr>
        <p:spPr>
          <a:xfrm>
            <a:off x="5419494" y="1818408"/>
            <a:ext cx="6070142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4800" i="1" dirty="0">
                <a:solidFill>
                  <a:srgbClr val="0070C0"/>
                </a:solidFill>
              </a:rPr>
              <a:t>How do you feel? </a:t>
            </a:r>
          </a:p>
          <a:p>
            <a:pPr marL="228600"/>
            <a:r>
              <a:rPr lang="en-US" sz="4800" i="1" dirty="0">
                <a:solidFill>
                  <a:srgbClr val="0070C0"/>
                </a:solidFill>
              </a:rPr>
              <a:t>I feel weak. </a:t>
            </a:r>
          </a:p>
          <a:p>
            <a:pPr marL="228600"/>
            <a:r>
              <a:rPr lang="en-US" sz="4800" i="1" dirty="0">
                <a:solidFill>
                  <a:srgbClr val="0070C0"/>
                </a:solidFill>
              </a:rPr>
              <a:t>That's too bad</a:t>
            </a:r>
            <a:r>
              <a:rPr lang="en-US" sz="48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4800" i="1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44).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68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3F7CB5A-55E8-B495-C0A2-7885B87040C5}"/>
              </a:ext>
            </a:extLst>
          </p:cNvPr>
          <p:cNvSpPr/>
          <p:nvPr/>
        </p:nvSpPr>
        <p:spPr>
          <a:xfrm>
            <a:off x="376604" y="617642"/>
            <a:ext cx="7775575" cy="4216400"/>
          </a:xfrm>
          <a:prstGeom prst="roundRect">
            <a:avLst/>
          </a:prstGeom>
          <a:solidFill>
            <a:schemeClr val="accent2"/>
          </a:solidFill>
          <a:ln w="57150">
            <a:solidFill>
              <a:srgbClr val="FF4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r-HR" sz="9600" dirty="0">
                <a:latin typeface="Comic Sans MS" panose="030F0902030302020204" pitchFamily="66" charset="0"/>
                <a:cs typeface="Aharoni" panose="02010803020104030203" pitchFamily="2" charset="-79"/>
              </a:rPr>
              <a:t>Guess the </a:t>
            </a:r>
            <a:r>
              <a:rPr lang="en-US" sz="9600" dirty="0">
                <a:latin typeface="Comic Sans MS" panose="030F0902030302020204" pitchFamily="66" charset="0"/>
                <a:cs typeface="Aharoni" panose="02010803020104030203" pitchFamily="2" charset="-79"/>
              </a:rPr>
              <a:t>HEALTH</a:t>
            </a:r>
            <a:r>
              <a:rPr lang="hr-HR" sz="9600" dirty="0">
                <a:latin typeface="Comic Sans MS" panose="030F0902030302020204" pitchFamily="66" charset="0"/>
                <a:cs typeface="Aharoni" panose="02010803020104030203" pitchFamily="2" charset="-79"/>
              </a:rPr>
              <a:t> </a:t>
            </a:r>
            <a:r>
              <a:rPr lang="en-US" sz="9600" dirty="0">
                <a:latin typeface="Comic Sans MS" panose="030F0902030302020204" pitchFamily="66" charset="0"/>
                <a:cs typeface="Aharoni" panose="02010803020104030203" pitchFamily="2" charset="-79"/>
              </a:rPr>
              <a:t>PROBLEMS</a:t>
            </a:r>
            <a:endParaRPr lang="hr-HR" sz="9600" dirty="0">
              <a:latin typeface="Comic Sans MS" panose="030F0902030302020204" pitchFamily="66" charset="0"/>
            </a:endParaRPr>
          </a:p>
        </p:txBody>
      </p:sp>
      <p:pic>
        <p:nvPicPr>
          <p:cNvPr id="4" name="Picture 3" descr="A cartoon face with hands pointing at question marks&#10;&#10;Description automatically generated">
            <a:extLst>
              <a:ext uri="{FF2B5EF4-FFF2-40B4-BE49-F238E27FC236}">
                <a16:creationId xmlns:a16="http://schemas.microsoft.com/office/drawing/2014/main" id="{2FFBDEDB-05E5-DCF2-1305-298F0AE75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75357" y="2772514"/>
            <a:ext cx="4916774" cy="364660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B3848A56-CED8-CBF6-5D14-12045D7126F5}"/>
              </a:ext>
            </a:extLst>
          </p:cNvPr>
          <p:cNvSpPr/>
          <p:nvPr/>
        </p:nvSpPr>
        <p:spPr>
          <a:xfrm>
            <a:off x="4146550" y="3671161"/>
            <a:ext cx="6471892" cy="24479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 H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EADACHE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5A808363-C3F5-DAE4-1142-B3EB67F69965}"/>
              </a:ext>
            </a:extLst>
          </p:cNvPr>
          <p:cNvSpPr/>
          <p:nvPr/>
        </p:nvSpPr>
        <p:spPr>
          <a:xfrm>
            <a:off x="3306832" y="585581"/>
            <a:ext cx="7848600" cy="258286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a pain you feel inside your head.</a:t>
            </a:r>
            <a:endParaRPr lang="hr-HR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5AE057-555B-E6DE-478A-B8F3EE7F27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40" t="16617" r="2697" b="31048"/>
          <a:stretch/>
        </p:blipFill>
        <p:spPr>
          <a:xfrm>
            <a:off x="4658554" y="3845666"/>
            <a:ext cx="2286642" cy="2098913"/>
          </a:xfrm>
          <a:prstGeom prst="rect">
            <a:avLst/>
          </a:prstGeom>
        </p:spPr>
      </p:pic>
      <p:pic>
        <p:nvPicPr>
          <p:cNvPr id="8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C79EBE5D-941D-00AE-242F-0C22A0DC09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animBg="1"/>
      <p:bldP spid="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761F0F82-1471-C98E-6B95-2A3AEFF11452}"/>
              </a:ext>
            </a:extLst>
          </p:cNvPr>
          <p:cNvSpPr/>
          <p:nvPr/>
        </p:nvSpPr>
        <p:spPr>
          <a:xfrm>
            <a:off x="3353077" y="3921343"/>
            <a:ext cx="7848600" cy="1944688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     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STOMACHACHE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CA5DF1E-34BA-0109-BF6D-2383E7BD52F6}"/>
              </a:ext>
            </a:extLst>
          </p:cNvPr>
          <p:cNvSpPr/>
          <p:nvPr/>
        </p:nvSpPr>
        <p:spPr>
          <a:xfrm>
            <a:off x="3353077" y="661961"/>
            <a:ext cx="7848600" cy="258286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I ate too much and I had a terrible _____________.</a:t>
            </a:r>
            <a:endParaRPr lang="hr-HR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A99E4F-3FD9-3147-A760-CB3F56AED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789" t="9245" r="6416" b="31713"/>
          <a:stretch/>
        </p:blipFill>
        <p:spPr>
          <a:xfrm>
            <a:off x="3945836" y="3981886"/>
            <a:ext cx="1789161" cy="1823602"/>
          </a:xfrm>
          <a:prstGeom prst="rect">
            <a:avLst/>
          </a:prstGeom>
        </p:spPr>
      </p:pic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306D514F-D167-0A6F-855D-50D0F1ADBB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E9671F4D-39D4-8F0C-2FEF-6D80C43CAB02}"/>
              </a:ext>
            </a:extLst>
          </p:cNvPr>
          <p:cNvSpPr/>
          <p:nvPr/>
        </p:nvSpPr>
        <p:spPr>
          <a:xfrm>
            <a:off x="4872521" y="3915810"/>
            <a:ext cx="5162203" cy="2232025"/>
          </a:xfrm>
          <a:prstGeom prst="wedgeRoundRectCallout">
            <a:avLst>
              <a:gd name="adj1" fmla="val 44403"/>
              <a:gd name="adj2" fmla="val -50119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hr-HR" sz="4400" dirty="0">
                <a:latin typeface="Aharoni" panose="02010803020104030203" pitchFamily="2" charset="-79"/>
                <a:cs typeface="Aharoni" panose="02010803020104030203" pitchFamily="2" charset="-79"/>
              </a:rPr>
              <a:t>       </a:t>
            </a:r>
            <a:r>
              <a:rPr lang="en-US" sz="4400" dirty="0">
                <a:latin typeface="Aharoni" panose="02010803020104030203" pitchFamily="2" charset="-79"/>
                <a:cs typeface="Aharoni" panose="02010803020104030203" pitchFamily="2" charset="-79"/>
              </a:rPr>
              <a:t>EARACHE</a:t>
            </a:r>
            <a:endParaRPr lang="hr-HR" sz="4400" dirty="0">
              <a:latin typeface="FrankRuehl" panose="020E0503060101010101" pitchFamily="34" charset="-79"/>
              <a:cs typeface="FrankRuehl" panose="020E0503060101010101" pitchFamily="34" charset="-79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9D80DA2-1D8B-146D-C3BA-4EE00FA8177E}"/>
              </a:ext>
            </a:extLst>
          </p:cNvPr>
          <p:cNvSpPr/>
          <p:nvPr/>
        </p:nvSpPr>
        <p:spPr>
          <a:xfrm>
            <a:off x="3236567" y="618850"/>
            <a:ext cx="8135938" cy="2581275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5400" dirty="0"/>
              <a:t>The pain inside part of your ear.</a:t>
            </a:r>
            <a:endParaRPr lang="hr-HR" sz="5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1334F5-B9A6-EDFE-3E68-5DBEFEF34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97" t="17290" r="8406" b="31298"/>
          <a:stretch/>
        </p:blipFill>
        <p:spPr>
          <a:xfrm>
            <a:off x="5208105" y="4245047"/>
            <a:ext cx="1616358" cy="1573550"/>
          </a:xfrm>
          <a:prstGeom prst="rect">
            <a:avLst/>
          </a:prstGeom>
        </p:spPr>
      </p:pic>
      <p:pic>
        <p:nvPicPr>
          <p:cNvPr id="3" name="10 Second Timer">
            <a:hlinkClick r:id="" action="ppaction://media"/>
            <a:extLst>
              <a:ext uri="{FF2B5EF4-FFF2-40B4-BE49-F238E27FC236}">
                <a16:creationId xmlns:a16="http://schemas.microsoft.com/office/drawing/2014/main" id="{7B287C3F-8885-0A83-7739-77906B9F05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0864" y="2000887"/>
            <a:ext cx="2499966" cy="2487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</TotalTime>
  <Words>714</Words>
  <Application>Microsoft Macintosh PowerPoint</Application>
  <PresentationFormat>Widescreen</PresentationFormat>
  <Paragraphs>210</Paragraphs>
  <Slides>50</Slides>
  <Notes>33</Notes>
  <HiddenSlides>0</HiddenSlides>
  <MMClips>23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1" baseType="lpstr">
      <vt:lpstr>.VnVogue</vt:lpstr>
      <vt:lpstr>Aharoni</vt:lpstr>
      <vt:lpstr>Arial</vt:lpstr>
      <vt:lpstr>Calibri</vt:lpstr>
      <vt:lpstr>Calibri Light</vt:lpstr>
      <vt:lpstr>Comic Sans MS</vt:lpstr>
      <vt:lpstr>FrankRuehl</vt:lpstr>
      <vt:lpstr>Patrick Hand</vt:lpstr>
      <vt:lpstr>Poppins SemiBold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Microsoft Office User</cp:lastModifiedBy>
  <cp:revision>48</cp:revision>
  <dcterms:created xsi:type="dcterms:W3CDTF">2023-01-31T08:21:18Z</dcterms:created>
  <dcterms:modified xsi:type="dcterms:W3CDTF">2025-01-22T12:34:38Z</dcterms:modified>
</cp:coreProperties>
</file>