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6"/>
  </p:notesMasterIdLst>
  <p:sldIdLst>
    <p:sldId id="256" r:id="rId2"/>
    <p:sldId id="260" r:id="rId3"/>
    <p:sldId id="257" r:id="rId4"/>
    <p:sldId id="261" r:id="rId5"/>
    <p:sldId id="258" r:id="rId6"/>
    <p:sldId id="259" r:id="rId7"/>
    <p:sldId id="262" r:id="rId8"/>
    <p:sldId id="264" r:id="rId9"/>
    <p:sldId id="268" r:id="rId10"/>
    <p:sldId id="269" r:id="rId11"/>
    <p:sldId id="270" r:id="rId12"/>
    <p:sldId id="295" r:id="rId13"/>
    <p:sldId id="296" r:id="rId14"/>
    <p:sldId id="265" r:id="rId15"/>
  </p:sldIdLst>
  <p:sldSz cx="9144000" cy="5143500" type="screen16x9"/>
  <p:notesSz cx="6858000" cy="9144000"/>
  <p:embeddedFontLst>
    <p:embeddedFont>
      <p:font typeface="Black Han Sans" panose="020B0604020202020204" charset="-127"/>
      <p:regular r:id="rId17"/>
    </p:embeddedFont>
    <p:embeddedFont>
      <p:font typeface="Nanum Gothic" panose="020B0604020202020204" charset="-127"/>
      <p:regular r:id="rId18"/>
      <p:bold r:id="rId19"/>
    </p:embeddedFont>
    <p:embeddedFont>
      <p:font typeface="NanumGothic" pitchFamily="2" charset="-127"/>
      <p:regular r:id="rId20"/>
      <p:bold r:id="rId21"/>
    </p:embeddedFont>
    <p:embeddedFont>
      <p:font typeface="Nunito Light" pitchFamily="2" charset="0"/>
      <p:regular r:id="rId22"/>
      <p:italic r:id="rId23"/>
    </p:embeddedFont>
    <p:embeddedFont>
      <p:font typeface="Quicksand" panose="020B0604020202020204" charset="0"/>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5FD64D-135D-4E2D-9126-9E4752FD38FA}">
  <a:tblStyle styleId="{0C5FD64D-135D-4E2D-9126-9E4752FD38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A7E0E2-8776-4B87-A1E5-C0C7E497FAF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277" autoAdjust="0"/>
  </p:normalViewPr>
  <p:slideViewPr>
    <p:cSldViewPr snapToGrid="0">
      <p:cViewPr varScale="1">
        <p:scale>
          <a:sx n="80" d="100"/>
          <a:sy n="80" d="100"/>
        </p:scale>
        <p:origin x="88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6"/>
        <p:cNvGrpSpPr/>
        <p:nvPr/>
      </p:nvGrpSpPr>
      <p:grpSpPr>
        <a:xfrm>
          <a:off x="0" y="0"/>
          <a:ext cx="0" cy="0"/>
          <a:chOff x="0" y="0"/>
          <a:chExt cx="0" cy="0"/>
        </a:xfrm>
      </p:grpSpPr>
      <p:sp>
        <p:nvSpPr>
          <p:cNvPr id="9907" name="Google Shape;9907;g1439b8e704c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8" name="Google Shape;9908;g1439b8e704c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0"/>
        <p:cNvGrpSpPr/>
        <p:nvPr/>
      </p:nvGrpSpPr>
      <p:grpSpPr>
        <a:xfrm>
          <a:off x="0" y="0"/>
          <a:ext cx="0" cy="0"/>
          <a:chOff x="0" y="0"/>
          <a:chExt cx="0" cy="0"/>
        </a:xfrm>
      </p:grpSpPr>
      <p:sp>
        <p:nvSpPr>
          <p:cNvPr id="2961" name="Google Shape;2961;g294bc16798f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2" name="Google Shape;2962;g294bc16798f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1"/>
        <p:cNvGrpSpPr/>
        <p:nvPr/>
      </p:nvGrpSpPr>
      <p:grpSpPr>
        <a:xfrm>
          <a:off x="0" y="0"/>
          <a:ext cx="0" cy="0"/>
          <a:chOff x="0" y="0"/>
          <a:chExt cx="0" cy="0"/>
        </a:xfrm>
      </p:grpSpPr>
      <p:sp>
        <p:nvSpPr>
          <p:cNvPr id="2842" name="Google Shape;2842;g295cf0edf52_1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3" name="Google Shape;2843;g295cf0edf52_1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g295cf0edf52_1_1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8" name="Google Shape;2758;g295cf0edf52_1_1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294bc16798f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294bc16798f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p:cNvGrpSpPr/>
        <p:nvPr/>
      </p:nvGrpSpPr>
      <p:grpSpPr>
        <a:xfrm>
          <a:off x="0" y="0"/>
          <a:ext cx="0" cy="0"/>
          <a:chOff x="0" y="0"/>
          <a:chExt cx="0" cy="0"/>
        </a:xfrm>
      </p:grpSpPr>
      <p:sp>
        <p:nvSpPr>
          <p:cNvPr id="2767" name="Google Shape;2767;g294bc16798f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8" name="Google Shape;2768;g294bc16798f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g294bc16798f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9" name="Google Shape;2819;g294bc16798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295d560577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295d560577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9"/>
        <p:cNvGrpSpPr/>
        <p:nvPr/>
      </p:nvGrpSpPr>
      <p:grpSpPr>
        <a:xfrm>
          <a:off x="0" y="0"/>
          <a:ext cx="0" cy="0"/>
          <a:chOff x="0" y="0"/>
          <a:chExt cx="0" cy="0"/>
        </a:xfrm>
      </p:grpSpPr>
      <p:sp>
        <p:nvSpPr>
          <p:cNvPr id="2950" name="Google Shape;2950;g295cf0edf52_1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1" name="Google Shape;2951;g295cf0edf52_1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4010" y="25"/>
            <a:ext cx="9398175" cy="5143509"/>
            <a:chOff x="-254010" y="25"/>
            <a:chExt cx="9398175" cy="5143509"/>
          </a:xfrm>
        </p:grpSpPr>
        <p:grpSp>
          <p:nvGrpSpPr>
            <p:cNvPr id="10" name="Google Shape;10;p2"/>
            <p:cNvGrpSpPr/>
            <p:nvPr/>
          </p:nvGrpSpPr>
          <p:grpSpPr>
            <a:xfrm>
              <a:off x="-254010" y="25"/>
              <a:ext cx="9398175" cy="5143509"/>
              <a:chOff x="-230725" y="25"/>
              <a:chExt cx="9479700" cy="5143509"/>
            </a:xfrm>
          </p:grpSpPr>
          <p:sp>
            <p:nvSpPr>
              <p:cNvPr id="11" name="Google Shape;11;p2"/>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2;p2"/>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5;p2"/>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8" name="Google Shape;18;p2"/>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19" name="Google Shape;19;p2"/>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20;p2"/>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21;p2"/>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22;p2"/>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23;p2"/>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2"/>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2"/>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28;p2"/>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30;p2"/>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31;p2"/>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32;p2"/>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33;p2"/>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34;p2"/>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35;p2"/>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36;p2"/>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37;p2"/>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 name="Google Shape;38;p2"/>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39;p2"/>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40;p2"/>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2"/>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2"/>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2"/>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44;p2"/>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45;p2"/>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46;p2"/>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47;p2"/>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2"/>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49;p2"/>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50;p2"/>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51;p2"/>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52;p2"/>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53;p2"/>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54;p2"/>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55" name="Google Shape;55;p2"/>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56" name="Google Shape;56;p2"/>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2"/>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58;p2"/>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59;p2"/>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60;p2"/>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61;p2"/>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2"/>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2"/>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64;p2"/>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65;p2"/>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2"/>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2"/>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68;p2"/>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9" name="Google Shape;69;p2"/>
            <p:cNvGrpSpPr/>
            <p:nvPr/>
          </p:nvGrpSpPr>
          <p:grpSpPr>
            <a:xfrm>
              <a:off x="152875" y="1132408"/>
              <a:ext cx="222300" cy="2892800"/>
              <a:chOff x="131925" y="1058325"/>
              <a:chExt cx="222300" cy="2892800"/>
            </a:xfrm>
          </p:grpSpPr>
          <p:sp>
            <p:nvSpPr>
              <p:cNvPr id="70" name="Google Shape;70;p2"/>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71" name="Google Shape;71;p2"/>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72" name="Google Shape;72;p2"/>
          <p:cNvSpPr/>
          <p:nvPr/>
        </p:nvSpPr>
        <p:spPr>
          <a:xfrm>
            <a:off x="7423912" y="4841554"/>
            <a:ext cx="137147" cy="151047"/>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3" name="Google Shape;73;p2"/>
          <p:cNvGrpSpPr/>
          <p:nvPr/>
        </p:nvGrpSpPr>
        <p:grpSpPr>
          <a:xfrm>
            <a:off x="1406483" y="-180636"/>
            <a:ext cx="7381371" cy="5356830"/>
            <a:chOff x="1406483" y="-180636"/>
            <a:chExt cx="7381371" cy="5356830"/>
          </a:xfrm>
        </p:grpSpPr>
        <p:grpSp>
          <p:nvGrpSpPr>
            <p:cNvPr id="74" name="Google Shape;74;p2"/>
            <p:cNvGrpSpPr/>
            <p:nvPr/>
          </p:nvGrpSpPr>
          <p:grpSpPr>
            <a:xfrm>
              <a:off x="5435732" y="-180636"/>
              <a:ext cx="386409" cy="544401"/>
              <a:chOff x="2285640" y="2297520"/>
              <a:chExt cx="300240" cy="423000"/>
            </a:xfrm>
          </p:grpSpPr>
          <p:sp>
            <p:nvSpPr>
              <p:cNvPr id="75" name="Google Shape;75;p2"/>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76;p2"/>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77;p2"/>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78;p2"/>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79;p2"/>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80;p2"/>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1;p2"/>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82;p2"/>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83;p2"/>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84;p2"/>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 name="Google Shape;85;p2"/>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 name="Google Shape;86;p2"/>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87;p2"/>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 name="Google Shape;88;p2"/>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89;p2"/>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90;p2"/>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91;p2"/>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2" name="Google Shape;92;p2"/>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3" name="Google Shape;93;p2"/>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4;p2"/>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5;p2"/>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96;p2"/>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7;p2"/>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8;p2"/>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 name="Google Shape;99;p2"/>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100;p2"/>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101;p2"/>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102;p2"/>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2"/>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104;p2"/>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2"/>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6" name="Google Shape;106;p2"/>
            <p:cNvGrpSpPr/>
            <p:nvPr/>
          </p:nvGrpSpPr>
          <p:grpSpPr>
            <a:xfrm>
              <a:off x="1406483" y="4914719"/>
              <a:ext cx="268720" cy="261475"/>
              <a:chOff x="2853720" y="3420720"/>
              <a:chExt cx="92880" cy="90360"/>
            </a:xfrm>
          </p:grpSpPr>
          <p:sp>
            <p:nvSpPr>
              <p:cNvPr id="107" name="Google Shape;107;p2"/>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2"/>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2"/>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0" name="Google Shape;110;p2"/>
            <p:cNvGrpSpPr/>
            <p:nvPr/>
          </p:nvGrpSpPr>
          <p:grpSpPr>
            <a:xfrm>
              <a:off x="8665538" y="1950302"/>
              <a:ext cx="122316" cy="100540"/>
              <a:chOff x="3292560" y="2517480"/>
              <a:chExt cx="95040" cy="78120"/>
            </a:xfrm>
          </p:grpSpPr>
          <p:sp>
            <p:nvSpPr>
              <p:cNvPr id="111" name="Google Shape;111;p2"/>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112;p2"/>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13" name="Google Shape;113;p2"/>
            <p:cNvSpPr/>
            <p:nvPr/>
          </p:nvSpPr>
          <p:spPr>
            <a:xfrm>
              <a:off x="5913021" y="133801"/>
              <a:ext cx="212525" cy="229969"/>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114;p2"/>
            <p:cNvSpPr/>
            <p:nvPr/>
          </p:nvSpPr>
          <p:spPr>
            <a:xfrm>
              <a:off x="7336537" y="4841554"/>
              <a:ext cx="137147" cy="151047"/>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15" name="Google Shape;115;p2"/>
          <p:cNvSpPr txBox="1">
            <a:spLocks noGrp="1"/>
          </p:cNvSpPr>
          <p:nvPr>
            <p:ph type="ctrTitle"/>
          </p:nvPr>
        </p:nvSpPr>
        <p:spPr>
          <a:xfrm>
            <a:off x="1643225" y="1494025"/>
            <a:ext cx="5861700" cy="1677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52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6" name="Google Shape;116;p2"/>
          <p:cNvSpPr txBox="1">
            <a:spLocks noGrp="1"/>
          </p:cNvSpPr>
          <p:nvPr>
            <p:ph type="subTitle" idx="1"/>
          </p:nvPr>
        </p:nvSpPr>
        <p:spPr>
          <a:xfrm>
            <a:off x="2309717" y="3365025"/>
            <a:ext cx="4528800" cy="475800"/>
          </a:xfrm>
          <a:prstGeom prst="rect">
            <a:avLst/>
          </a:prstGeom>
          <a:solidFill>
            <a:schemeClr val="accent2"/>
          </a:solidFill>
          <a:effectLst>
            <a:outerShdw dist="76200" dir="2460000" algn="bl" rotWithShape="0">
              <a:schemeClr val="accent3"/>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7" name="Google Shape;117;p2"/>
          <p:cNvGrpSpPr/>
          <p:nvPr/>
        </p:nvGrpSpPr>
        <p:grpSpPr>
          <a:xfrm>
            <a:off x="874094" y="-88901"/>
            <a:ext cx="8105664" cy="5169203"/>
            <a:chOff x="874094" y="-88901"/>
            <a:chExt cx="8105664" cy="5169203"/>
          </a:xfrm>
        </p:grpSpPr>
        <p:grpSp>
          <p:nvGrpSpPr>
            <p:cNvPr id="118" name="Google Shape;118;p2"/>
            <p:cNvGrpSpPr/>
            <p:nvPr/>
          </p:nvGrpSpPr>
          <p:grpSpPr>
            <a:xfrm>
              <a:off x="7441920" y="3728837"/>
              <a:ext cx="1537838" cy="1351464"/>
              <a:chOff x="7441920" y="3728837"/>
              <a:chExt cx="1537838" cy="1351464"/>
            </a:xfrm>
          </p:grpSpPr>
          <p:grpSp>
            <p:nvGrpSpPr>
              <p:cNvPr id="119" name="Google Shape;119;p2"/>
              <p:cNvGrpSpPr/>
              <p:nvPr/>
            </p:nvGrpSpPr>
            <p:grpSpPr>
              <a:xfrm>
                <a:off x="8509952" y="3728837"/>
                <a:ext cx="469806" cy="1046177"/>
                <a:chOff x="1946160" y="4555800"/>
                <a:chExt cx="365040" cy="812880"/>
              </a:xfrm>
            </p:grpSpPr>
            <p:sp>
              <p:nvSpPr>
                <p:cNvPr id="120" name="Google Shape;120;p2"/>
                <p:cNvSpPr/>
                <p:nvPr/>
              </p:nvSpPr>
              <p:spPr>
                <a:xfrm>
                  <a:off x="2023560" y="4584600"/>
                  <a:ext cx="287640" cy="653760"/>
                </a:xfrm>
                <a:custGeom>
                  <a:avLst/>
                  <a:gdLst/>
                  <a:ahLst/>
                  <a:cxnLst/>
                  <a:rect l="l" t="t" r="r" b="b"/>
                  <a:pathLst>
                    <a:path w="799" h="1816" extrusionOk="0">
                      <a:moveTo>
                        <a:pt x="655" y="0"/>
                      </a:moveTo>
                      <a:lnTo>
                        <a:pt x="799" y="62"/>
                      </a:lnTo>
                      <a:lnTo>
                        <a:pt x="132" y="1816"/>
                      </a:lnTo>
                      <a:lnTo>
                        <a:pt x="0" y="1738"/>
                      </a:lnTo>
                      <a:lnTo>
                        <a:pt x="655"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121;p2"/>
                <p:cNvSpPr/>
                <p:nvPr/>
              </p:nvSpPr>
              <p:spPr>
                <a:xfrm>
                  <a:off x="1946160" y="5306400"/>
                  <a:ext cx="42840" cy="62280"/>
                </a:xfrm>
                <a:custGeom>
                  <a:avLst/>
                  <a:gdLst/>
                  <a:ahLst/>
                  <a:cxnLst/>
                  <a:rect l="l" t="t" r="r" b="b"/>
                  <a:pathLst>
                    <a:path w="119" h="173" extrusionOk="0">
                      <a:moveTo>
                        <a:pt x="119" y="48"/>
                      </a:moveTo>
                      <a:cubicBezTo>
                        <a:pt x="82" y="89"/>
                        <a:pt x="45" y="132"/>
                        <a:pt x="7" y="173"/>
                      </a:cubicBezTo>
                      <a:cubicBezTo>
                        <a:pt x="5" y="112"/>
                        <a:pt x="2" y="59"/>
                        <a:pt x="0" y="0"/>
                      </a:cubicBezTo>
                      <a:lnTo>
                        <a:pt x="119" y="48"/>
                      </a:lnTo>
                      <a:close/>
                    </a:path>
                  </a:pathLst>
                </a:custGeom>
                <a:solidFill>
                  <a:schemeClr val="accent4"/>
                </a:solidFill>
                <a:ln>
                  <a:noFill/>
                </a:ln>
              </p:spPr>
              <p:txBody>
                <a:bodyPr spcFirstLastPara="1" wrap="square" lIns="90000" tIns="17275" rIns="90000" bIns="17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22" name="Google Shape;122;p2"/>
                <p:cNvGrpSpPr/>
                <p:nvPr/>
              </p:nvGrpSpPr>
              <p:grpSpPr>
                <a:xfrm>
                  <a:off x="1950840" y="4555800"/>
                  <a:ext cx="334800" cy="761760"/>
                  <a:chOff x="1950840" y="4555800"/>
                  <a:chExt cx="334800" cy="761760"/>
                </a:xfrm>
              </p:grpSpPr>
              <p:sp>
                <p:nvSpPr>
                  <p:cNvPr id="123" name="Google Shape;123;p2"/>
                  <p:cNvSpPr/>
                  <p:nvPr/>
                </p:nvSpPr>
                <p:spPr>
                  <a:xfrm>
                    <a:off x="1952280" y="4555800"/>
                    <a:ext cx="333360" cy="682560"/>
                  </a:xfrm>
                  <a:custGeom>
                    <a:avLst/>
                    <a:gdLst/>
                    <a:ahLst/>
                    <a:cxnLst/>
                    <a:rect l="l" t="t" r="r" b="b"/>
                    <a:pathLst>
                      <a:path w="926" h="1896" extrusionOk="0">
                        <a:moveTo>
                          <a:pt x="668" y="0"/>
                        </a:moveTo>
                        <a:cubicBezTo>
                          <a:pt x="452" y="609"/>
                          <a:pt x="166" y="1141"/>
                          <a:pt x="0" y="1814"/>
                        </a:cubicBezTo>
                        <a:cubicBezTo>
                          <a:pt x="114" y="1857"/>
                          <a:pt x="239" y="1896"/>
                          <a:pt x="239" y="1896"/>
                        </a:cubicBezTo>
                        <a:cubicBezTo>
                          <a:pt x="444" y="1311"/>
                          <a:pt x="698" y="689"/>
                          <a:pt x="926" y="112"/>
                        </a:cubicBezTo>
                        <a:lnTo>
                          <a:pt x="668" y="0"/>
                        </a:ln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 name="Google Shape;124;p2"/>
                  <p:cNvSpPr/>
                  <p:nvPr/>
                </p:nvSpPr>
                <p:spPr>
                  <a:xfrm>
                    <a:off x="1998360" y="4586040"/>
                    <a:ext cx="243000" cy="634680"/>
                  </a:xfrm>
                  <a:custGeom>
                    <a:avLst/>
                    <a:gdLst/>
                    <a:ahLst/>
                    <a:cxnLst/>
                    <a:rect l="l" t="t" r="r" b="b"/>
                    <a:pathLst>
                      <a:path w="675" h="1763" fill="none" extrusionOk="0">
                        <a:moveTo>
                          <a:pt x="0" y="1763"/>
                        </a:moveTo>
                        <a:cubicBezTo>
                          <a:pt x="225" y="1175"/>
                          <a:pt x="451" y="588"/>
                          <a:pt x="675"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2"/>
                  <p:cNvSpPr/>
                  <p:nvPr/>
                </p:nvSpPr>
                <p:spPr>
                  <a:xfrm>
                    <a:off x="1950840" y="5210280"/>
                    <a:ext cx="86040" cy="107280"/>
                  </a:xfrm>
                  <a:custGeom>
                    <a:avLst/>
                    <a:gdLst/>
                    <a:ahLst/>
                    <a:cxnLst/>
                    <a:rect l="l" t="t" r="r" b="b"/>
                    <a:pathLst>
                      <a:path w="239" h="298" fill="none" extrusionOk="0">
                        <a:moveTo>
                          <a:pt x="239" y="85"/>
                        </a:moveTo>
                        <a:cubicBezTo>
                          <a:pt x="189" y="158"/>
                          <a:pt x="147" y="226"/>
                          <a:pt x="99" y="298"/>
                        </a:cubicBezTo>
                        <a:lnTo>
                          <a:pt x="2" y="265"/>
                        </a:lnTo>
                        <a:cubicBezTo>
                          <a:pt x="-4" y="173"/>
                          <a:pt x="4" y="91"/>
                          <a:pt x="4"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26" name="Google Shape;126;p2"/>
              <p:cNvGrpSpPr/>
              <p:nvPr/>
            </p:nvGrpSpPr>
            <p:grpSpPr>
              <a:xfrm>
                <a:off x="8315934" y="3805460"/>
                <a:ext cx="268726" cy="711196"/>
                <a:chOff x="1684460" y="4511710"/>
                <a:chExt cx="208800" cy="552600"/>
              </a:xfrm>
            </p:grpSpPr>
            <p:sp>
              <p:nvSpPr>
                <p:cNvPr id="127" name="Google Shape;127;p2"/>
                <p:cNvSpPr/>
                <p:nvPr/>
              </p:nvSpPr>
              <p:spPr>
                <a:xfrm>
                  <a:off x="1684460" y="4511710"/>
                  <a:ext cx="137520" cy="77760"/>
                </a:xfrm>
                <a:custGeom>
                  <a:avLst/>
                  <a:gdLst/>
                  <a:ahLst/>
                  <a:cxnLst/>
                  <a:rect l="l" t="t" r="r" b="b"/>
                  <a:pathLst>
                    <a:path w="382" h="216" extrusionOk="0">
                      <a:moveTo>
                        <a:pt x="15" y="216"/>
                      </a:moveTo>
                      <a:cubicBezTo>
                        <a:pt x="10" y="194"/>
                        <a:pt x="6" y="172"/>
                        <a:pt x="2" y="149"/>
                      </a:cubicBezTo>
                      <a:cubicBezTo>
                        <a:pt x="-7" y="103"/>
                        <a:pt x="25" y="58"/>
                        <a:pt x="72" y="48"/>
                      </a:cubicBezTo>
                      <a:cubicBezTo>
                        <a:pt x="133" y="37"/>
                        <a:pt x="195" y="20"/>
                        <a:pt x="256" y="3"/>
                      </a:cubicBezTo>
                      <a:cubicBezTo>
                        <a:pt x="299" y="-10"/>
                        <a:pt x="344" y="13"/>
                        <a:pt x="361" y="54"/>
                      </a:cubicBezTo>
                      <a:lnTo>
                        <a:pt x="382" y="127"/>
                      </a:lnTo>
                      <a:lnTo>
                        <a:pt x="15" y="216"/>
                      </a:lnTo>
                      <a:close/>
                    </a:path>
                  </a:pathLst>
                </a:custGeom>
                <a:solidFill>
                  <a:schemeClr val="accent3"/>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28" name="Google Shape;128;p2"/>
                <p:cNvGrpSpPr/>
                <p:nvPr/>
              </p:nvGrpSpPr>
              <p:grpSpPr>
                <a:xfrm>
                  <a:off x="1689860" y="4558150"/>
                  <a:ext cx="203400" cy="506160"/>
                  <a:chOff x="1689860" y="4558150"/>
                  <a:chExt cx="203400" cy="506160"/>
                </a:xfrm>
              </p:grpSpPr>
              <p:sp>
                <p:nvSpPr>
                  <p:cNvPr id="129" name="Google Shape;129;p2"/>
                  <p:cNvSpPr/>
                  <p:nvPr/>
                </p:nvSpPr>
                <p:spPr>
                  <a:xfrm>
                    <a:off x="1689860" y="4558150"/>
                    <a:ext cx="203400" cy="403560"/>
                  </a:xfrm>
                  <a:custGeom>
                    <a:avLst/>
                    <a:gdLst/>
                    <a:ahLst/>
                    <a:cxnLst/>
                    <a:rect l="l" t="t" r="r" b="b"/>
                    <a:pathLst>
                      <a:path w="565" h="1121" extrusionOk="0">
                        <a:moveTo>
                          <a:pt x="236" y="1121"/>
                        </a:moveTo>
                        <a:cubicBezTo>
                          <a:pt x="159" y="794"/>
                          <a:pt x="36" y="422"/>
                          <a:pt x="0" y="87"/>
                        </a:cubicBezTo>
                        <a:cubicBezTo>
                          <a:pt x="86" y="65"/>
                          <a:pt x="344" y="-6"/>
                          <a:pt x="365" y="0"/>
                        </a:cubicBezTo>
                        <a:cubicBezTo>
                          <a:pt x="365" y="0"/>
                          <a:pt x="382" y="61"/>
                          <a:pt x="391" y="106"/>
                        </a:cubicBezTo>
                        <a:cubicBezTo>
                          <a:pt x="451" y="420"/>
                          <a:pt x="524" y="741"/>
                          <a:pt x="565" y="1059"/>
                        </a:cubicBezTo>
                        <a:cubicBezTo>
                          <a:pt x="567" y="1059"/>
                          <a:pt x="367" y="1121"/>
                          <a:pt x="236" y="112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 name="Google Shape;130;p2"/>
                  <p:cNvSpPr/>
                  <p:nvPr/>
                </p:nvSpPr>
                <p:spPr>
                  <a:xfrm>
                    <a:off x="1694900" y="4586950"/>
                    <a:ext cx="128880" cy="22320"/>
                  </a:xfrm>
                  <a:custGeom>
                    <a:avLst/>
                    <a:gdLst/>
                    <a:ahLst/>
                    <a:cxnLst/>
                    <a:rect l="l" t="t" r="r" b="b"/>
                    <a:pathLst>
                      <a:path w="358" h="62" fill="none" extrusionOk="0">
                        <a:moveTo>
                          <a:pt x="0" y="62"/>
                        </a:moveTo>
                        <a:cubicBezTo>
                          <a:pt x="115" y="24"/>
                          <a:pt x="237" y="4"/>
                          <a:pt x="3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2"/>
                  <p:cNvSpPr/>
                  <p:nvPr/>
                </p:nvSpPr>
                <p:spPr>
                  <a:xfrm>
                    <a:off x="1740620" y="4594870"/>
                    <a:ext cx="76680" cy="360720"/>
                  </a:xfrm>
                  <a:custGeom>
                    <a:avLst/>
                    <a:gdLst/>
                    <a:ahLst/>
                    <a:cxnLst/>
                    <a:rect l="l" t="t" r="r" b="b"/>
                    <a:pathLst>
                      <a:path w="213" h="1002" fill="none" extrusionOk="0">
                        <a:moveTo>
                          <a:pt x="0" y="0"/>
                        </a:moveTo>
                        <a:cubicBezTo>
                          <a:pt x="71" y="335"/>
                          <a:pt x="142" y="669"/>
                          <a:pt x="213" y="1002"/>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 name="Google Shape;132;p2"/>
                  <p:cNvSpPr/>
                  <p:nvPr/>
                </p:nvSpPr>
                <p:spPr>
                  <a:xfrm>
                    <a:off x="1769420" y="4598470"/>
                    <a:ext cx="76680" cy="354240"/>
                  </a:xfrm>
                  <a:custGeom>
                    <a:avLst/>
                    <a:gdLst/>
                    <a:ahLst/>
                    <a:cxnLst/>
                    <a:rect l="l" t="t" r="r" b="b"/>
                    <a:pathLst>
                      <a:path w="213" h="984" fill="none" extrusionOk="0">
                        <a:moveTo>
                          <a:pt x="0" y="0"/>
                        </a:moveTo>
                        <a:cubicBezTo>
                          <a:pt x="71" y="329"/>
                          <a:pt x="142" y="656"/>
                          <a:pt x="213" y="984"/>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 name="Google Shape;133;p2"/>
                  <p:cNvSpPr/>
                  <p:nvPr/>
                </p:nvSpPr>
                <p:spPr>
                  <a:xfrm>
                    <a:off x="1776260" y="4931830"/>
                    <a:ext cx="111600" cy="115200"/>
                  </a:xfrm>
                  <a:custGeom>
                    <a:avLst/>
                    <a:gdLst/>
                    <a:ahLst/>
                    <a:cxnLst/>
                    <a:rect l="l" t="t" r="r" b="b"/>
                    <a:pathLst>
                      <a:path w="310" h="320" fill="none" extrusionOk="0">
                        <a:moveTo>
                          <a:pt x="0" y="86"/>
                        </a:moveTo>
                        <a:cubicBezTo>
                          <a:pt x="78" y="159"/>
                          <a:pt x="151" y="238"/>
                          <a:pt x="218" y="320"/>
                        </a:cubicBezTo>
                        <a:cubicBezTo>
                          <a:pt x="271" y="221"/>
                          <a:pt x="302" y="113"/>
                          <a:pt x="310"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 name="Google Shape;134;p2"/>
                  <p:cNvSpPr/>
                  <p:nvPr/>
                </p:nvSpPr>
                <p:spPr>
                  <a:xfrm>
                    <a:off x="1853300" y="5053150"/>
                    <a:ext cx="6120" cy="11160"/>
                  </a:xfrm>
                  <a:custGeom>
                    <a:avLst/>
                    <a:gdLst/>
                    <a:ahLst/>
                    <a:cxnLst/>
                    <a:rect l="l" t="t" r="r" b="b"/>
                    <a:pathLst>
                      <a:path w="17" h="31" fill="none" extrusionOk="0">
                        <a:moveTo>
                          <a:pt x="17" y="31"/>
                        </a:moveTo>
                        <a:cubicBezTo>
                          <a:pt x="12" y="2"/>
                          <a:pt x="6" y="30"/>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35" name="Google Shape;135;p2"/>
              <p:cNvGrpSpPr/>
              <p:nvPr/>
            </p:nvGrpSpPr>
            <p:grpSpPr>
              <a:xfrm rot="-937740">
                <a:off x="7540098" y="4159981"/>
                <a:ext cx="760751" cy="833248"/>
                <a:chOff x="3620583" y="4245335"/>
                <a:chExt cx="760771" cy="833271"/>
              </a:xfrm>
            </p:grpSpPr>
            <p:sp>
              <p:nvSpPr>
                <p:cNvPr id="136" name="Google Shape;136;p2"/>
                <p:cNvSpPr/>
                <p:nvPr/>
              </p:nvSpPr>
              <p:spPr>
                <a:xfrm>
                  <a:off x="3659617" y="4321979"/>
                  <a:ext cx="657009" cy="756626"/>
                </a:xfrm>
                <a:custGeom>
                  <a:avLst/>
                  <a:gdLst/>
                  <a:ahLst/>
                  <a:cxnLst/>
                  <a:rect l="l" t="t" r="r" b="b"/>
                  <a:pathLst>
                    <a:path w="1418" h="1633" extrusionOk="0">
                      <a:moveTo>
                        <a:pt x="1418" y="1479"/>
                      </a:moveTo>
                      <a:cubicBezTo>
                        <a:pt x="1379" y="979"/>
                        <a:pt x="1317" y="500"/>
                        <a:pt x="1278" y="0"/>
                      </a:cubicBezTo>
                      <a:cubicBezTo>
                        <a:pt x="1084" y="5"/>
                        <a:pt x="888" y="11"/>
                        <a:pt x="693" y="17"/>
                      </a:cubicBezTo>
                      <a:cubicBezTo>
                        <a:pt x="647" y="18"/>
                        <a:pt x="602" y="18"/>
                        <a:pt x="555" y="20"/>
                      </a:cubicBezTo>
                      <a:cubicBezTo>
                        <a:pt x="353" y="26"/>
                        <a:pt x="200" y="119"/>
                        <a:pt x="0" y="125"/>
                      </a:cubicBezTo>
                      <a:cubicBezTo>
                        <a:pt x="68" y="628"/>
                        <a:pt x="133" y="1130"/>
                        <a:pt x="200" y="1633"/>
                      </a:cubicBezTo>
                      <a:cubicBezTo>
                        <a:pt x="613" y="1603"/>
                        <a:pt x="1011" y="1552"/>
                        <a:pt x="1418" y="147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37" name="Google Shape;137;p2"/>
                <p:cNvGrpSpPr/>
                <p:nvPr/>
              </p:nvGrpSpPr>
              <p:grpSpPr>
                <a:xfrm>
                  <a:off x="3620583" y="4245335"/>
                  <a:ext cx="760771" cy="833049"/>
                  <a:chOff x="2873520" y="4710240"/>
                  <a:chExt cx="591120" cy="647280"/>
                </a:xfrm>
              </p:grpSpPr>
              <p:sp>
                <p:nvSpPr>
                  <p:cNvPr id="138" name="Google Shape;138;p2"/>
                  <p:cNvSpPr/>
                  <p:nvPr/>
                </p:nvSpPr>
                <p:spPr>
                  <a:xfrm>
                    <a:off x="2873520" y="4836960"/>
                    <a:ext cx="71280" cy="33120"/>
                  </a:xfrm>
                  <a:custGeom>
                    <a:avLst/>
                    <a:gdLst/>
                    <a:ahLst/>
                    <a:cxnLst/>
                    <a:rect l="l" t="t" r="r" b="b"/>
                    <a:pathLst>
                      <a:path w="198" h="92" fill="none" extrusionOk="0">
                        <a:moveTo>
                          <a:pt x="49" y="5"/>
                        </a:moveTo>
                        <a:cubicBezTo>
                          <a:pt x="34" y="-8"/>
                          <a:pt x="8" y="5"/>
                          <a:pt x="2" y="26"/>
                        </a:cubicBezTo>
                        <a:cubicBezTo>
                          <a:pt x="-4" y="44"/>
                          <a:pt x="10" y="65"/>
                          <a:pt x="26" y="76"/>
                        </a:cubicBezTo>
                        <a:cubicBezTo>
                          <a:pt x="43" y="87"/>
                          <a:pt x="64" y="89"/>
                          <a:pt x="84" y="91"/>
                        </a:cubicBezTo>
                        <a:cubicBezTo>
                          <a:pt x="129" y="95"/>
                          <a:pt x="181" y="86"/>
                          <a:pt x="198" y="44"/>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 name="Google Shape;139;p2"/>
                  <p:cNvSpPr/>
                  <p:nvPr/>
                </p:nvSpPr>
                <p:spPr>
                  <a:xfrm>
                    <a:off x="2874240" y="4890600"/>
                    <a:ext cx="78120" cy="36360"/>
                  </a:xfrm>
                  <a:custGeom>
                    <a:avLst/>
                    <a:gdLst/>
                    <a:ahLst/>
                    <a:cxnLst/>
                    <a:rect l="l" t="t" r="r" b="b"/>
                    <a:pathLst>
                      <a:path w="217" h="101" fill="none" extrusionOk="0">
                        <a:moveTo>
                          <a:pt x="19" y="0"/>
                        </a:moveTo>
                        <a:cubicBezTo>
                          <a:pt x="0" y="9"/>
                          <a:pt x="-4" y="34"/>
                          <a:pt x="4" y="51"/>
                        </a:cubicBezTo>
                        <a:cubicBezTo>
                          <a:pt x="11" y="69"/>
                          <a:pt x="30" y="80"/>
                          <a:pt x="47" y="88"/>
                        </a:cubicBezTo>
                        <a:cubicBezTo>
                          <a:pt x="105" y="114"/>
                          <a:pt x="187" y="103"/>
                          <a:pt x="217" y="4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 name="Google Shape;140;p2"/>
                  <p:cNvSpPr/>
                  <p:nvPr/>
                </p:nvSpPr>
                <p:spPr>
                  <a:xfrm>
                    <a:off x="2873880" y="4957200"/>
                    <a:ext cx="87120" cy="31680"/>
                  </a:xfrm>
                  <a:custGeom>
                    <a:avLst/>
                    <a:gdLst/>
                    <a:ahLst/>
                    <a:cxnLst/>
                    <a:rect l="l" t="t" r="r" b="b"/>
                    <a:pathLst>
                      <a:path w="242" h="88" fill="none" extrusionOk="0">
                        <a:moveTo>
                          <a:pt x="14" y="0"/>
                        </a:moveTo>
                        <a:cubicBezTo>
                          <a:pt x="-3" y="9"/>
                          <a:pt x="-3" y="36"/>
                          <a:pt x="9" y="50"/>
                        </a:cubicBezTo>
                        <a:cubicBezTo>
                          <a:pt x="20" y="65"/>
                          <a:pt x="40" y="73"/>
                          <a:pt x="59" y="78"/>
                        </a:cubicBezTo>
                        <a:cubicBezTo>
                          <a:pt x="93" y="88"/>
                          <a:pt x="128" y="92"/>
                          <a:pt x="162" y="82"/>
                        </a:cubicBezTo>
                        <a:cubicBezTo>
                          <a:pt x="195" y="75"/>
                          <a:pt x="227" y="52"/>
                          <a:pt x="242" y="2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 name="Google Shape;141;p2"/>
                  <p:cNvSpPr/>
                  <p:nvPr/>
                </p:nvSpPr>
                <p:spPr>
                  <a:xfrm>
                    <a:off x="2886840" y="5020560"/>
                    <a:ext cx="78840" cy="26640"/>
                  </a:xfrm>
                  <a:custGeom>
                    <a:avLst/>
                    <a:gdLst/>
                    <a:ahLst/>
                    <a:cxnLst/>
                    <a:rect l="l" t="t" r="r" b="b"/>
                    <a:pathLst>
                      <a:path w="219" h="74" fill="none" extrusionOk="0">
                        <a:moveTo>
                          <a:pt x="1" y="0"/>
                        </a:moveTo>
                        <a:cubicBezTo>
                          <a:pt x="-3" y="20"/>
                          <a:pt x="8" y="39"/>
                          <a:pt x="25" y="52"/>
                        </a:cubicBezTo>
                        <a:cubicBezTo>
                          <a:pt x="42" y="63"/>
                          <a:pt x="62" y="69"/>
                          <a:pt x="81" y="71"/>
                        </a:cubicBezTo>
                        <a:cubicBezTo>
                          <a:pt x="107" y="74"/>
                          <a:pt x="132" y="77"/>
                          <a:pt x="159" y="71"/>
                        </a:cubicBezTo>
                        <a:cubicBezTo>
                          <a:pt x="185" y="66"/>
                          <a:pt x="208" y="48"/>
                          <a:pt x="219" y="24"/>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 name="Google Shape;142;p2"/>
                  <p:cNvSpPr/>
                  <p:nvPr/>
                </p:nvSpPr>
                <p:spPr>
                  <a:xfrm>
                    <a:off x="2892600" y="5082480"/>
                    <a:ext cx="73800" cy="24120"/>
                  </a:xfrm>
                  <a:custGeom>
                    <a:avLst/>
                    <a:gdLst/>
                    <a:ahLst/>
                    <a:cxnLst/>
                    <a:rect l="l" t="t" r="r" b="b"/>
                    <a:pathLst>
                      <a:path w="205" h="67" fill="none" extrusionOk="0">
                        <a:moveTo>
                          <a:pt x="0" y="0"/>
                        </a:moveTo>
                        <a:cubicBezTo>
                          <a:pt x="11" y="39"/>
                          <a:pt x="52" y="65"/>
                          <a:pt x="93" y="67"/>
                        </a:cubicBezTo>
                        <a:cubicBezTo>
                          <a:pt x="134" y="69"/>
                          <a:pt x="175" y="50"/>
                          <a:pt x="205" y="2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 name="Google Shape;143;p2"/>
                  <p:cNvSpPr/>
                  <p:nvPr/>
                </p:nvSpPr>
                <p:spPr>
                  <a:xfrm>
                    <a:off x="2900880" y="5154120"/>
                    <a:ext cx="81000" cy="30240"/>
                  </a:xfrm>
                  <a:custGeom>
                    <a:avLst/>
                    <a:gdLst/>
                    <a:ahLst/>
                    <a:cxnLst/>
                    <a:rect l="l" t="t" r="r" b="b"/>
                    <a:pathLst>
                      <a:path w="225" h="84" fill="none" extrusionOk="0">
                        <a:moveTo>
                          <a:pt x="1" y="0"/>
                        </a:moveTo>
                        <a:cubicBezTo>
                          <a:pt x="-5" y="28"/>
                          <a:pt x="14" y="56"/>
                          <a:pt x="38" y="71"/>
                        </a:cubicBezTo>
                        <a:cubicBezTo>
                          <a:pt x="62" y="85"/>
                          <a:pt x="92" y="86"/>
                          <a:pt x="120" y="83"/>
                        </a:cubicBezTo>
                        <a:cubicBezTo>
                          <a:pt x="158" y="77"/>
                          <a:pt x="193" y="62"/>
                          <a:pt x="225" y="4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 name="Google Shape;144;p2"/>
                  <p:cNvSpPr/>
                  <p:nvPr/>
                </p:nvSpPr>
                <p:spPr>
                  <a:xfrm>
                    <a:off x="2912760" y="5220720"/>
                    <a:ext cx="67680" cy="31320"/>
                  </a:xfrm>
                  <a:custGeom>
                    <a:avLst/>
                    <a:gdLst/>
                    <a:ahLst/>
                    <a:cxnLst/>
                    <a:rect l="l" t="t" r="r" b="b"/>
                    <a:pathLst>
                      <a:path w="188" h="87" fill="none" extrusionOk="0">
                        <a:moveTo>
                          <a:pt x="0" y="0"/>
                        </a:moveTo>
                        <a:cubicBezTo>
                          <a:pt x="3" y="40"/>
                          <a:pt x="37" y="70"/>
                          <a:pt x="74" y="81"/>
                        </a:cubicBezTo>
                        <a:cubicBezTo>
                          <a:pt x="112" y="92"/>
                          <a:pt x="151" y="86"/>
                          <a:pt x="188" y="77"/>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2"/>
                  <p:cNvSpPr/>
                  <p:nvPr/>
                </p:nvSpPr>
                <p:spPr>
                  <a:xfrm>
                    <a:off x="2926080" y="5286600"/>
                    <a:ext cx="78120" cy="21960"/>
                  </a:xfrm>
                  <a:custGeom>
                    <a:avLst/>
                    <a:gdLst/>
                    <a:ahLst/>
                    <a:cxnLst/>
                    <a:rect l="l" t="t" r="r" b="b"/>
                    <a:pathLst>
                      <a:path w="217" h="61" fill="none" extrusionOk="0">
                        <a:moveTo>
                          <a:pt x="0" y="0"/>
                        </a:moveTo>
                        <a:cubicBezTo>
                          <a:pt x="4" y="36"/>
                          <a:pt x="43" y="57"/>
                          <a:pt x="78" y="60"/>
                        </a:cubicBezTo>
                        <a:cubicBezTo>
                          <a:pt x="127" y="66"/>
                          <a:pt x="177" y="51"/>
                          <a:pt x="217" y="19"/>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 name="Google Shape;146;p2"/>
                  <p:cNvSpPr/>
                  <p:nvPr/>
                </p:nvSpPr>
                <p:spPr>
                  <a:xfrm>
                    <a:off x="2913120" y="4744800"/>
                    <a:ext cx="414360" cy="33480"/>
                  </a:xfrm>
                  <a:custGeom>
                    <a:avLst/>
                    <a:gdLst/>
                    <a:ahLst/>
                    <a:cxnLst/>
                    <a:rect l="l" t="t" r="r" b="b"/>
                    <a:pathLst>
                      <a:path w="1151" h="93" fill="none" extrusionOk="0">
                        <a:moveTo>
                          <a:pt x="0" y="93"/>
                        </a:moveTo>
                        <a:cubicBezTo>
                          <a:pt x="380" y="20"/>
                          <a:pt x="766" y="-12"/>
                          <a:pt x="1151" y="3"/>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 name="Google Shape;147;p2"/>
                  <p:cNvSpPr/>
                  <p:nvPr/>
                </p:nvSpPr>
                <p:spPr>
                  <a:xfrm>
                    <a:off x="2911320" y="4724640"/>
                    <a:ext cx="108360" cy="18000"/>
                  </a:xfrm>
                  <a:custGeom>
                    <a:avLst/>
                    <a:gdLst/>
                    <a:ahLst/>
                    <a:cxnLst/>
                    <a:rect l="l" t="t" r="r" b="b"/>
                    <a:pathLst>
                      <a:path w="301" h="50" fill="none" extrusionOk="0">
                        <a:moveTo>
                          <a:pt x="0" y="50"/>
                        </a:moveTo>
                        <a:cubicBezTo>
                          <a:pt x="101" y="39"/>
                          <a:pt x="202" y="22"/>
                          <a:pt x="30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2"/>
                  <p:cNvSpPr/>
                  <p:nvPr/>
                </p:nvSpPr>
                <p:spPr>
                  <a:xfrm>
                    <a:off x="3137760" y="4710240"/>
                    <a:ext cx="260640" cy="8280"/>
                  </a:xfrm>
                  <a:custGeom>
                    <a:avLst/>
                    <a:gdLst/>
                    <a:ahLst/>
                    <a:cxnLst/>
                    <a:rect l="l" t="t" r="r" b="b"/>
                    <a:pathLst>
                      <a:path w="724" h="23" fill="none" extrusionOk="0">
                        <a:moveTo>
                          <a:pt x="0" y="0"/>
                        </a:moveTo>
                        <a:cubicBezTo>
                          <a:pt x="180" y="13"/>
                          <a:pt x="544" y="30"/>
                          <a:pt x="724" y="19"/>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2"/>
                  <p:cNvSpPr/>
                  <p:nvPr/>
                </p:nvSpPr>
                <p:spPr>
                  <a:xfrm>
                    <a:off x="3363840" y="4769640"/>
                    <a:ext cx="50400" cy="532440"/>
                  </a:xfrm>
                  <a:custGeom>
                    <a:avLst/>
                    <a:gdLst/>
                    <a:ahLst/>
                    <a:cxnLst/>
                    <a:rect l="l" t="t" r="r" b="b"/>
                    <a:pathLst>
                      <a:path w="140" h="1479" fill="none" extrusionOk="0">
                        <a:moveTo>
                          <a:pt x="0" y="0"/>
                        </a:moveTo>
                        <a:cubicBezTo>
                          <a:pt x="43" y="491"/>
                          <a:pt x="82" y="992"/>
                          <a:pt x="140" y="1479"/>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 name="Google Shape;150;p2"/>
                  <p:cNvSpPr/>
                  <p:nvPr/>
                </p:nvSpPr>
                <p:spPr>
                  <a:xfrm>
                    <a:off x="2975760" y="4719240"/>
                    <a:ext cx="488880" cy="638280"/>
                  </a:xfrm>
                  <a:custGeom>
                    <a:avLst/>
                    <a:gdLst/>
                    <a:ahLst/>
                    <a:cxnLst/>
                    <a:rect l="l" t="t" r="r" b="b"/>
                    <a:pathLst>
                      <a:path w="1358" h="1773" fill="none" extrusionOk="0">
                        <a:moveTo>
                          <a:pt x="1187" y="0"/>
                        </a:moveTo>
                        <a:cubicBezTo>
                          <a:pt x="1267" y="457"/>
                          <a:pt x="1325" y="1053"/>
                          <a:pt x="1358" y="1517"/>
                        </a:cubicBezTo>
                        <a:cubicBezTo>
                          <a:pt x="1360" y="1550"/>
                          <a:pt x="1267" y="1627"/>
                          <a:pt x="1218" y="1633"/>
                        </a:cubicBezTo>
                        <a:cubicBezTo>
                          <a:pt x="824" y="1677"/>
                          <a:pt x="417" y="1745"/>
                          <a:pt x="0" y="177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 name="Google Shape;151;p2"/>
                  <p:cNvSpPr/>
                  <p:nvPr/>
                </p:nvSpPr>
                <p:spPr>
                  <a:xfrm>
                    <a:off x="2999160" y="4847760"/>
                    <a:ext cx="299520" cy="108720"/>
                  </a:xfrm>
                  <a:custGeom>
                    <a:avLst/>
                    <a:gdLst/>
                    <a:ahLst/>
                    <a:cxnLst/>
                    <a:rect l="l" t="t" r="r" b="b"/>
                    <a:pathLst>
                      <a:path w="832" h="302" fill="none" extrusionOk="0">
                        <a:moveTo>
                          <a:pt x="832" y="0"/>
                        </a:moveTo>
                        <a:cubicBezTo>
                          <a:pt x="554" y="7"/>
                          <a:pt x="275" y="46"/>
                          <a:pt x="1" y="82"/>
                        </a:cubicBezTo>
                        <a:cubicBezTo>
                          <a:pt x="-1" y="156"/>
                          <a:pt x="8" y="229"/>
                          <a:pt x="27" y="302"/>
                        </a:cubicBezTo>
                        <a:cubicBezTo>
                          <a:pt x="150" y="289"/>
                          <a:pt x="258" y="283"/>
                          <a:pt x="382" y="27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2"/>
                  <p:cNvSpPr/>
                  <p:nvPr/>
                </p:nvSpPr>
                <p:spPr>
                  <a:xfrm>
                    <a:off x="3170880" y="4916160"/>
                    <a:ext cx="123120" cy="23400"/>
                  </a:xfrm>
                  <a:custGeom>
                    <a:avLst/>
                    <a:gdLst/>
                    <a:ahLst/>
                    <a:cxnLst/>
                    <a:rect l="l" t="t" r="r" b="b"/>
                    <a:pathLst>
                      <a:path w="342" h="65" fill="none" extrusionOk="0">
                        <a:moveTo>
                          <a:pt x="0" y="65"/>
                        </a:moveTo>
                        <a:cubicBezTo>
                          <a:pt x="114" y="43"/>
                          <a:pt x="228" y="22"/>
                          <a:pt x="342"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grpSp>
          <p:nvGrpSpPr>
            <p:cNvPr id="153" name="Google Shape;153;p2"/>
            <p:cNvGrpSpPr/>
            <p:nvPr/>
          </p:nvGrpSpPr>
          <p:grpSpPr>
            <a:xfrm>
              <a:off x="874094" y="-88901"/>
              <a:ext cx="1326774" cy="1608452"/>
              <a:chOff x="126694" y="39371"/>
              <a:chExt cx="1462494" cy="1772985"/>
            </a:xfrm>
          </p:grpSpPr>
          <p:grpSp>
            <p:nvGrpSpPr>
              <p:cNvPr id="154" name="Google Shape;154;p2"/>
              <p:cNvGrpSpPr/>
              <p:nvPr/>
            </p:nvGrpSpPr>
            <p:grpSpPr>
              <a:xfrm rot="-1580882">
                <a:off x="608274" y="162978"/>
                <a:ext cx="716756" cy="682471"/>
                <a:chOff x="610920" y="3189960"/>
                <a:chExt cx="556920" cy="530280"/>
              </a:xfrm>
            </p:grpSpPr>
            <p:grpSp>
              <p:nvGrpSpPr>
                <p:cNvPr id="155" name="Google Shape;155;p2"/>
                <p:cNvGrpSpPr/>
                <p:nvPr/>
              </p:nvGrpSpPr>
              <p:grpSpPr>
                <a:xfrm>
                  <a:off x="631800" y="3189960"/>
                  <a:ext cx="536040" cy="530280"/>
                  <a:chOff x="631800" y="3189960"/>
                  <a:chExt cx="536040" cy="530280"/>
                </a:xfrm>
              </p:grpSpPr>
              <p:sp>
                <p:nvSpPr>
                  <p:cNvPr id="156" name="Google Shape;156;p2"/>
                  <p:cNvSpPr/>
                  <p:nvPr/>
                </p:nvSpPr>
                <p:spPr>
                  <a:xfrm>
                    <a:off x="631800" y="3189960"/>
                    <a:ext cx="468000" cy="304560"/>
                  </a:xfrm>
                  <a:custGeom>
                    <a:avLst/>
                    <a:gdLst/>
                    <a:ahLst/>
                    <a:cxnLst/>
                    <a:rect l="l" t="t" r="r" b="b"/>
                    <a:pathLst>
                      <a:path w="1300" h="846" extrusionOk="0">
                        <a:moveTo>
                          <a:pt x="250" y="117"/>
                        </a:moveTo>
                        <a:cubicBezTo>
                          <a:pt x="574" y="356"/>
                          <a:pt x="899" y="603"/>
                          <a:pt x="1218" y="846"/>
                        </a:cubicBezTo>
                        <a:lnTo>
                          <a:pt x="1300" y="756"/>
                        </a:lnTo>
                        <a:cubicBezTo>
                          <a:pt x="979" y="509"/>
                          <a:pt x="650" y="261"/>
                          <a:pt x="323" y="20"/>
                        </a:cubicBezTo>
                        <a:cubicBezTo>
                          <a:pt x="278" y="-14"/>
                          <a:pt x="215" y="-5"/>
                          <a:pt x="179" y="38"/>
                        </a:cubicBezTo>
                        <a:cubicBezTo>
                          <a:pt x="131" y="98"/>
                          <a:pt x="75" y="160"/>
                          <a:pt x="22" y="214"/>
                        </a:cubicBezTo>
                        <a:cubicBezTo>
                          <a:pt x="11" y="227"/>
                          <a:pt x="4" y="240"/>
                          <a:pt x="0" y="257"/>
                        </a:cubicBezTo>
                        <a:cubicBezTo>
                          <a:pt x="37" y="216"/>
                          <a:pt x="73" y="175"/>
                          <a:pt x="107" y="134"/>
                        </a:cubicBezTo>
                        <a:cubicBezTo>
                          <a:pt x="144" y="93"/>
                          <a:pt x="206" y="85"/>
                          <a:pt x="250" y="117"/>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 name="Google Shape;157;p2"/>
                  <p:cNvSpPr/>
                  <p:nvPr/>
                </p:nvSpPr>
                <p:spPr>
                  <a:xfrm>
                    <a:off x="1089000" y="3645000"/>
                    <a:ext cx="78840" cy="75240"/>
                  </a:xfrm>
                  <a:custGeom>
                    <a:avLst/>
                    <a:gdLst/>
                    <a:ahLst/>
                    <a:cxnLst/>
                    <a:rect l="l" t="t" r="r" b="b"/>
                    <a:pathLst>
                      <a:path w="219" h="209" extrusionOk="0">
                        <a:moveTo>
                          <a:pt x="0" y="138"/>
                        </a:moveTo>
                        <a:cubicBezTo>
                          <a:pt x="32" y="159"/>
                          <a:pt x="62" y="183"/>
                          <a:pt x="90" y="209"/>
                        </a:cubicBezTo>
                        <a:cubicBezTo>
                          <a:pt x="131" y="200"/>
                          <a:pt x="180" y="179"/>
                          <a:pt x="219" y="166"/>
                        </a:cubicBezTo>
                        <a:cubicBezTo>
                          <a:pt x="159" y="112"/>
                          <a:pt x="103" y="54"/>
                          <a:pt x="43" y="0"/>
                        </a:cubicBezTo>
                        <a:lnTo>
                          <a:pt x="0" y="138"/>
                        </a:lnTo>
                        <a:close/>
                      </a:path>
                    </a:pathLst>
                  </a:custGeom>
                  <a:solidFill>
                    <a:schemeClr val="accent3"/>
                  </a:solidFill>
                  <a:ln>
                    <a:noFill/>
                  </a:ln>
                </p:spPr>
                <p:txBody>
                  <a:bodyPr spcFirstLastPara="1" wrap="square" lIns="90000" tIns="30225" rIns="90000" bIns="30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58" name="Google Shape;158;p2"/>
                <p:cNvSpPr/>
                <p:nvPr/>
              </p:nvSpPr>
              <p:spPr>
                <a:xfrm>
                  <a:off x="896760" y="3485520"/>
                  <a:ext cx="228600" cy="226440"/>
                </a:xfrm>
                <a:custGeom>
                  <a:avLst/>
                  <a:gdLst/>
                  <a:ahLst/>
                  <a:cxnLst/>
                  <a:rect l="l" t="t" r="r" b="b"/>
                  <a:pathLst>
                    <a:path w="635" h="629" extrusionOk="0">
                      <a:moveTo>
                        <a:pt x="600" y="105"/>
                      </a:moveTo>
                      <a:cubicBezTo>
                        <a:pt x="564" y="71"/>
                        <a:pt x="508" y="32"/>
                        <a:pt x="462" y="0"/>
                      </a:cubicBezTo>
                      <a:cubicBezTo>
                        <a:pt x="387" y="60"/>
                        <a:pt x="86" y="400"/>
                        <a:pt x="0" y="503"/>
                      </a:cubicBezTo>
                      <a:cubicBezTo>
                        <a:pt x="36" y="546"/>
                        <a:pt x="120" y="635"/>
                        <a:pt x="176" y="628"/>
                      </a:cubicBezTo>
                      <a:cubicBezTo>
                        <a:pt x="202" y="624"/>
                        <a:pt x="247" y="564"/>
                        <a:pt x="271" y="553"/>
                      </a:cubicBezTo>
                      <a:cubicBezTo>
                        <a:pt x="359" y="510"/>
                        <a:pt x="469" y="525"/>
                        <a:pt x="544" y="589"/>
                      </a:cubicBezTo>
                      <a:cubicBezTo>
                        <a:pt x="587" y="555"/>
                        <a:pt x="594" y="525"/>
                        <a:pt x="635" y="492"/>
                      </a:cubicBezTo>
                      <a:cubicBezTo>
                        <a:pt x="585" y="443"/>
                        <a:pt x="551" y="393"/>
                        <a:pt x="536" y="325"/>
                      </a:cubicBezTo>
                      <a:cubicBezTo>
                        <a:pt x="525" y="273"/>
                        <a:pt x="553" y="241"/>
                        <a:pt x="602" y="189"/>
                      </a:cubicBezTo>
                      <a:cubicBezTo>
                        <a:pt x="624" y="165"/>
                        <a:pt x="624" y="127"/>
                        <a:pt x="600" y="10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159" name="Google Shape;159;p2"/>
                <p:cNvGrpSpPr/>
                <p:nvPr/>
              </p:nvGrpSpPr>
              <p:grpSpPr>
                <a:xfrm>
                  <a:off x="610920" y="3225240"/>
                  <a:ext cx="468720" cy="454680"/>
                  <a:chOff x="610920" y="3225240"/>
                  <a:chExt cx="468720" cy="454680"/>
                </a:xfrm>
              </p:grpSpPr>
              <p:sp>
                <p:nvSpPr>
                  <p:cNvPr id="160" name="Google Shape;160;p2"/>
                  <p:cNvSpPr/>
                  <p:nvPr/>
                </p:nvSpPr>
                <p:spPr>
                  <a:xfrm>
                    <a:off x="610920" y="3225240"/>
                    <a:ext cx="468720" cy="454680"/>
                  </a:xfrm>
                  <a:custGeom>
                    <a:avLst/>
                    <a:gdLst/>
                    <a:ahLst/>
                    <a:cxnLst/>
                    <a:rect l="l" t="t" r="r" b="b"/>
                    <a:pathLst>
                      <a:path w="1302" h="1263" fill="none" extrusionOk="0">
                        <a:moveTo>
                          <a:pt x="833" y="1263"/>
                        </a:moveTo>
                        <a:cubicBezTo>
                          <a:pt x="555" y="938"/>
                          <a:pt x="293" y="665"/>
                          <a:pt x="21" y="335"/>
                        </a:cubicBezTo>
                        <a:cubicBezTo>
                          <a:pt x="-9" y="299"/>
                          <a:pt x="-7" y="247"/>
                          <a:pt x="24" y="213"/>
                        </a:cubicBezTo>
                        <a:cubicBezTo>
                          <a:pt x="77" y="157"/>
                          <a:pt x="131" y="96"/>
                          <a:pt x="181" y="38"/>
                        </a:cubicBezTo>
                        <a:cubicBezTo>
                          <a:pt x="217" y="-5"/>
                          <a:pt x="280" y="-13"/>
                          <a:pt x="325" y="19"/>
                        </a:cubicBezTo>
                        <a:cubicBezTo>
                          <a:pt x="652" y="260"/>
                          <a:pt x="979" y="508"/>
                          <a:pt x="1302" y="755"/>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2"/>
                  <p:cNvSpPr/>
                  <p:nvPr/>
                </p:nvSpPr>
                <p:spPr>
                  <a:xfrm>
                    <a:off x="703800" y="3312360"/>
                    <a:ext cx="216000" cy="212400"/>
                  </a:xfrm>
                  <a:custGeom>
                    <a:avLst/>
                    <a:gdLst/>
                    <a:ahLst/>
                    <a:cxnLst/>
                    <a:rect l="l" t="t" r="r" b="b"/>
                    <a:pathLst>
                      <a:path w="600" h="590" extrusionOk="0">
                        <a:moveTo>
                          <a:pt x="484" y="563"/>
                        </a:moveTo>
                        <a:cubicBezTo>
                          <a:pt x="503" y="575"/>
                          <a:pt x="521" y="586"/>
                          <a:pt x="544" y="590"/>
                        </a:cubicBezTo>
                        <a:cubicBezTo>
                          <a:pt x="566" y="591"/>
                          <a:pt x="590" y="583"/>
                          <a:pt x="598" y="562"/>
                        </a:cubicBezTo>
                        <a:cubicBezTo>
                          <a:pt x="605" y="542"/>
                          <a:pt x="594" y="517"/>
                          <a:pt x="583" y="498"/>
                        </a:cubicBezTo>
                        <a:cubicBezTo>
                          <a:pt x="467" y="311"/>
                          <a:pt x="310" y="149"/>
                          <a:pt x="125" y="29"/>
                        </a:cubicBezTo>
                        <a:cubicBezTo>
                          <a:pt x="106" y="16"/>
                          <a:pt x="84" y="3"/>
                          <a:pt x="62" y="1"/>
                        </a:cubicBezTo>
                        <a:cubicBezTo>
                          <a:pt x="-105" y="-23"/>
                          <a:pt x="116" y="237"/>
                          <a:pt x="140" y="263"/>
                        </a:cubicBezTo>
                        <a:cubicBezTo>
                          <a:pt x="239" y="378"/>
                          <a:pt x="355" y="481"/>
                          <a:pt x="484" y="563"/>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2"/>
                  <p:cNvSpPr/>
                  <p:nvPr/>
                </p:nvSpPr>
                <p:spPr>
                  <a:xfrm>
                    <a:off x="881280" y="3523320"/>
                    <a:ext cx="96840" cy="114120"/>
                  </a:xfrm>
                  <a:custGeom>
                    <a:avLst/>
                    <a:gdLst/>
                    <a:ahLst/>
                    <a:cxnLst/>
                    <a:rect l="l" t="t" r="r" b="b"/>
                    <a:pathLst>
                      <a:path w="269" h="317" fill="none" extrusionOk="0">
                        <a:moveTo>
                          <a:pt x="0" y="317"/>
                        </a:moveTo>
                        <a:cubicBezTo>
                          <a:pt x="97" y="218"/>
                          <a:pt x="187" y="112"/>
                          <a:pt x="269"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 name="Google Shape;163;p2"/>
                  <p:cNvSpPr/>
                  <p:nvPr/>
                </p:nvSpPr>
                <p:spPr>
                  <a:xfrm>
                    <a:off x="992160" y="3475440"/>
                    <a:ext cx="28440" cy="30960"/>
                  </a:xfrm>
                  <a:custGeom>
                    <a:avLst/>
                    <a:gdLst/>
                    <a:ahLst/>
                    <a:cxnLst/>
                    <a:rect l="l" t="t" r="r" b="b"/>
                    <a:pathLst>
                      <a:path w="79" h="86" fill="none" extrusionOk="0">
                        <a:moveTo>
                          <a:pt x="0" y="86"/>
                        </a:moveTo>
                        <a:cubicBezTo>
                          <a:pt x="27" y="58"/>
                          <a:pt x="53" y="28"/>
                          <a:pt x="79"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2"/>
                  <p:cNvSpPr/>
                  <p:nvPr/>
                </p:nvSpPr>
                <p:spPr>
                  <a:xfrm>
                    <a:off x="631080" y="3243600"/>
                    <a:ext cx="92160" cy="98640"/>
                  </a:xfrm>
                  <a:custGeom>
                    <a:avLst/>
                    <a:gdLst/>
                    <a:ahLst/>
                    <a:cxnLst/>
                    <a:rect l="l" t="t" r="r" b="b"/>
                    <a:pathLst>
                      <a:path w="256" h="274" fill="none" extrusionOk="0">
                        <a:moveTo>
                          <a:pt x="0" y="274"/>
                        </a:moveTo>
                        <a:cubicBezTo>
                          <a:pt x="86" y="183"/>
                          <a:pt x="170" y="91"/>
                          <a:pt x="256" y="0"/>
                        </a:cubicBezTo>
                      </a:path>
                    </a:pathLst>
                  </a:custGeom>
                  <a:noFill/>
                  <a:ln w="12950" cap="rnd" cmpd="sng">
                    <a:solidFill>
                      <a:schemeClr val="dk1"/>
                    </a:solidFill>
                    <a:prstDash val="solid"/>
                    <a:round/>
                    <a:headEnd type="none" w="sm" len="sm"/>
                    <a:tailEnd type="none" w="sm" len="sm"/>
                  </a:ln>
                </p:spPr>
                <p:txBody>
                  <a:bodyPr spcFirstLastPara="1" wrap="square" lIns="96475" tIns="47150" rIns="96475" bIns="47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65" name="Google Shape;165;p2"/>
              <p:cNvGrpSpPr/>
              <p:nvPr/>
            </p:nvGrpSpPr>
            <p:grpSpPr>
              <a:xfrm>
                <a:off x="126694" y="939084"/>
                <a:ext cx="1462494" cy="873272"/>
                <a:chOff x="2462760" y="3946680"/>
                <a:chExt cx="997200" cy="595440"/>
              </a:xfrm>
            </p:grpSpPr>
            <p:sp>
              <p:nvSpPr>
                <p:cNvPr id="166" name="Google Shape;166;p2"/>
                <p:cNvSpPr/>
                <p:nvPr/>
              </p:nvSpPr>
              <p:spPr>
                <a:xfrm>
                  <a:off x="2467440" y="4083480"/>
                  <a:ext cx="992520" cy="458640"/>
                </a:xfrm>
                <a:custGeom>
                  <a:avLst/>
                  <a:gdLst/>
                  <a:ahLst/>
                  <a:cxnLst/>
                  <a:rect l="l" t="t" r="r" b="b"/>
                  <a:pathLst>
                    <a:path w="2757" h="1274" extrusionOk="0">
                      <a:moveTo>
                        <a:pt x="756" y="1147"/>
                      </a:moveTo>
                      <a:cubicBezTo>
                        <a:pt x="913" y="1071"/>
                        <a:pt x="1078" y="931"/>
                        <a:pt x="1306" y="925"/>
                      </a:cubicBezTo>
                      <a:cubicBezTo>
                        <a:pt x="1545" y="919"/>
                        <a:pt x="1694" y="1039"/>
                        <a:pt x="1694" y="1039"/>
                      </a:cubicBezTo>
                      <a:cubicBezTo>
                        <a:pt x="1713" y="1033"/>
                        <a:pt x="1876" y="860"/>
                        <a:pt x="2105" y="761"/>
                      </a:cubicBezTo>
                      <a:cubicBezTo>
                        <a:pt x="2287" y="682"/>
                        <a:pt x="2522" y="667"/>
                        <a:pt x="2662" y="693"/>
                      </a:cubicBezTo>
                      <a:cubicBezTo>
                        <a:pt x="2677" y="695"/>
                        <a:pt x="2705" y="686"/>
                        <a:pt x="2716" y="695"/>
                      </a:cubicBezTo>
                      <a:cubicBezTo>
                        <a:pt x="2728" y="704"/>
                        <a:pt x="2757" y="770"/>
                        <a:pt x="2757" y="770"/>
                      </a:cubicBezTo>
                      <a:cubicBezTo>
                        <a:pt x="2348" y="697"/>
                        <a:pt x="1988" y="867"/>
                        <a:pt x="1709" y="1112"/>
                      </a:cubicBezTo>
                      <a:cubicBezTo>
                        <a:pt x="1588" y="1058"/>
                        <a:pt x="1427" y="983"/>
                        <a:pt x="1294" y="998"/>
                      </a:cubicBezTo>
                      <a:cubicBezTo>
                        <a:pt x="1233" y="1005"/>
                        <a:pt x="930" y="1144"/>
                        <a:pt x="728" y="1274"/>
                      </a:cubicBezTo>
                      <a:cubicBezTo>
                        <a:pt x="542" y="923"/>
                        <a:pt x="252" y="484"/>
                        <a:pt x="0" y="60"/>
                      </a:cubicBezTo>
                      <a:cubicBezTo>
                        <a:pt x="41" y="43"/>
                        <a:pt x="26" y="17"/>
                        <a:pt x="67" y="0"/>
                      </a:cubicBezTo>
                      <a:cubicBezTo>
                        <a:pt x="336" y="432"/>
                        <a:pt x="525" y="775"/>
                        <a:pt x="756" y="114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67" name="Google Shape;167;p2"/>
                <p:cNvGrpSpPr/>
                <p:nvPr/>
              </p:nvGrpSpPr>
              <p:grpSpPr>
                <a:xfrm>
                  <a:off x="2462760" y="3946680"/>
                  <a:ext cx="993960" cy="552600"/>
                  <a:chOff x="2462760" y="3946680"/>
                  <a:chExt cx="993960" cy="552600"/>
                </a:xfrm>
              </p:grpSpPr>
              <p:sp>
                <p:nvSpPr>
                  <p:cNvPr id="168" name="Google Shape;168;p2"/>
                  <p:cNvSpPr/>
                  <p:nvPr/>
                </p:nvSpPr>
                <p:spPr>
                  <a:xfrm>
                    <a:off x="2489040" y="3946680"/>
                    <a:ext cx="957600" cy="552600"/>
                  </a:xfrm>
                  <a:custGeom>
                    <a:avLst/>
                    <a:gdLst/>
                    <a:ahLst/>
                    <a:cxnLst/>
                    <a:rect l="l" t="t" r="r" b="b"/>
                    <a:pathLst>
                      <a:path w="2660" h="1535" extrusionOk="0">
                        <a:moveTo>
                          <a:pt x="2660" y="1081"/>
                        </a:moveTo>
                        <a:cubicBezTo>
                          <a:pt x="2322" y="993"/>
                          <a:pt x="1868" y="1159"/>
                          <a:pt x="1634" y="1417"/>
                        </a:cubicBezTo>
                        <a:cubicBezTo>
                          <a:pt x="1485" y="1296"/>
                          <a:pt x="1270" y="1260"/>
                          <a:pt x="1089" y="1327"/>
                        </a:cubicBezTo>
                        <a:cubicBezTo>
                          <a:pt x="949" y="1380"/>
                          <a:pt x="827" y="1462"/>
                          <a:pt x="698" y="1535"/>
                        </a:cubicBezTo>
                        <a:cubicBezTo>
                          <a:pt x="463" y="1150"/>
                          <a:pt x="235" y="776"/>
                          <a:pt x="0" y="393"/>
                        </a:cubicBezTo>
                        <a:cubicBezTo>
                          <a:pt x="153" y="180"/>
                          <a:pt x="463" y="126"/>
                          <a:pt x="706" y="184"/>
                        </a:cubicBezTo>
                        <a:cubicBezTo>
                          <a:pt x="861" y="221"/>
                          <a:pt x="1005" y="296"/>
                          <a:pt x="1143" y="380"/>
                        </a:cubicBezTo>
                        <a:cubicBezTo>
                          <a:pt x="1163" y="326"/>
                          <a:pt x="1315" y="117"/>
                          <a:pt x="1644" y="49"/>
                        </a:cubicBezTo>
                        <a:cubicBezTo>
                          <a:pt x="1788" y="20"/>
                          <a:pt x="1941" y="-31"/>
                          <a:pt x="2077" y="25"/>
                        </a:cubicBezTo>
                        <a:cubicBezTo>
                          <a:pt x="2314" y="356"/>
                          <a:pt x="2451" y="730"/>
                          <a:pt x="2660" y="108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169;p2"/>
                  <p:cNvSpPr/>
                  <p:nvPr/>
                </p:nvSpPr>
                <p:spPr>
                  <a:xfrm>
                    <a:off x="2715480" y="4283640"/>
                    <a:ext cx="705600" cy="172440"/>
                  </a:xfrm>
                  <a:custGeom>
                    <a:avLst/>
                    <a:gdLst/>
                    <a:ahLst/>
                    <a:cxnLst/>
                    <a:rect l="l" t="t" r="r" b="b"/>
                    <a:pathLst>
                      <a:path w="1960" h="479" fill="none" extrusionOk="0">
                        <a:moveTo>
                          <a:pt x="1960" y="25"/>
                        </a:moveTo>
                        <a:cubicBezTo>
                          <a:pt x="1622" y="-63"/>
                          <a:pt x="1200" y="83"/>
                          <a:pt x="966" y="341"/>
                        </a:cubicBezTo>
                        <a:cubicBezTo>
                          <a:pt x="817" y="219"/>
                          <a:pt x="570" y="206"/>
                          <a:pt x="391" y="272"/>
                        </a:cubicBezTo>
                        <a:cubicBezTo>
                          <a:pt x="250" y="324"/>
                          <a:pt x="129" y="406"/>
                          <a:pt x="0" y="479"/>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 name="Google Shape;170;p2"/>
                  <p:cNvSpPr/>
                  <p:nvPr/>
                </p:nvSpPr>
                <p:spPr>
                  <a:xfrm>
                    <a:off x="2901960" y="4083480"/>
                    <a:ext cx="165240" cy="319680"/>
                  </a:xfrm>
                  <a:custGeom>
                    <a:avLst/>
                    <a:gdLst/>
                    <a:ahLst/>
                    <a:cxnLst/>
                    <a:rect l="l" t="t" r="r" b="b"/>
                    <a:pathLst>
                      <a:path w="459" h="888" fill="none" extrusionOk="0">
                        <a:moveTo>
                          <a:pt x="0" y="0"/>
                        </a:moveTo>
                        <a:cubicBezTo>
                          <a:pt x="160" y="344"/>
                          <a:pt x="299" y="544"/>
                          <a:pt x="459" y="888"/>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 name="Google Shape;171;p2"/>
                  <p:cNvSpPr/>
                  <p:nvPr/>
                </p:nvSpPr>
                <p:spPr>
                  <a:xfrm>
                    <a:off x="2462760" y="4088880"/>
                    <a:ext cx="118080" cy="205920"/>
                  </a:xfrm>
                  <a:custGeom>
                    <a:avLst/>
                    <a:gdLst/>
                    <a:ahLst/>
                    <a:cxnLst/>
                    <a:rect l="l" t="t" r="r" b="b"/>
                    <a:pathLst>
                      <a:path w="328" h="572" fill="none" extrusionOk="0">
                        <a:moveTo>
                          <a:pt x="61" y="0"/>
                        </a:moveTo>
                        <a:cubicBezTo>
                          <a:pt x="39" y="8"/>
                          <a:pt x="16" y="19"/>
                          <a:pt x="0" y="37"/>
                        </a:cubicBezTo>
                        <a:cubicBezTo>
                          <a:pt x="106" y="217"/>
                          <a:pt x="216" y="396"/>
                          <a:pt x="328" y="572"/>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2" name="Google Shape;172;p2"/>
                  <p:cNvSpPr/>
                  <p:nvPr/>
                </p:nvSpPr>
                <p:spPr>
                  <a:xfrm>
                    <a:off x="2630160" y="4373280"/>
                    <a:ext cx="39600" cy="67320"/>
                  </a:xfrm>
                  <a:custGeom>
                    <a:avLst/>
                    <a:gdLst/>
                    <a:ahLst/>
                    <a:cxnLst/>
                    <a:rect l="l" t="t" r="r" b="b"/>
                    <a:pathLst>
                      <a:path w="110" h="187" fill="none" extrusionOk="0">
                        <a:moveTo>
                          <a:pt x="0" y="0"/>
                        </a:moveTo>
                        <a:cubicBezTo>
                          <a:pt x="39" y="60"/>
                          <a:pt x="76" y="124"/>
                          <a:pt x="110" y="187"/>
                        </a:cubicBezTo>
                      </a:path>
                    </a:pathLst>
                  </a:custGeom>
                  <a:noFill/>
                  <a:ln w="12950" cap="rnd" cmpd="sng">
                    <a:solidFill>
                      <a:schemeClr val="dk1"/>
                    </a:solidFill>
                    <a:prstDash val="solid"/>
                    <a:round/>
                    <a:headEnd type="none" w="sm" len="sm"/>
                    <a:tailEnd type="none" w="sm" len="sm"/>
                  </a:ln>
                </p:spPr>
                <p:txBody>
                  <a:bodyPr spcFirstLastPara="1" wrap="square" lIns="96475" tIns="15825" rIns="96475" bIns="15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3" name="Google Shape;173;p2"/>
                  <p:cNvSpPr/>
                  <p:nvPr/>
                </p:nvSpPr>
                <p:spPr>
                  <a:xfrm>
                    <a:off x="3366000" y="4321080"/>
                    <a:ext cx="90720" cy="40320"/>
                  </a:xfrm>
                  <a:custGeom>
                    <a:avLst/>
                    <a:gdLst/>
                    <a:ahLst/>
                    <a:cxnLst/>
                    <a:rect l="l" t="t" r="r" b="b"/>
                    <a:pathLst>
                      <a:path w="252" h="112" fill="none" extrusionOk="0">
                        <a:moveTo>
                          <a:pt x="205" y="0"/>
                        </a:moveTo>
                        <a:cubicBezTo>
                          <a:pt x="224" y="43"/>
                          <a:pt x="233" y="71"/>
                          <a:pt x="252" y="112"/>
                        </a:cubicBezTo>
                        <a:cubicBezTo>
                          <a:pt x="168" y="99"/>
                          <a:pt x="84" y="93"/>
                          <a:pt x="0" y="97"/>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4" name="Google Shape;174;p2"/>
                  <p:cNvSpPr/>
                  <p:nvPr/>
                </p:nvSpPr>
                <p:spPr>
                  <a:xfrm>
                    <a:off x="2966400" y="4028400"/>
                    <a:ext cx="151920" cy="75960"/>
                  </a:xfrm>
                  <a:custGeom>
                    <a:avLst/>
                    <a:gdLst/>
                    <a:ahLst/>
                    <a:cxnLst/>
                    <a:rect l="l" t="t" r="r" b="b"/>
                    <a:pathLst>
                      <a:path w="422" h="211" fill="none" extrusionOk="0">
                        <a:moveTo>
                          <a:pt x="0" y="211"/>
                        </a:moveTo>
                        <a:cubicBezTo>
                          <a:pt x="118" y="103"/>
                          <a:pt x="265" y="28"/>
                          <a:pt x="422" y="0"/>
                        </a:cubicBezTo>
                      </a:path>
                    </a:pathLst>
                  </a:custGeom>
                  <a:noFill/>
                  <a:ln w="12950" cap="rnd" cmpd="sng">
                    <a:solidFill>
                      <a:schemeClr val="dk1"/>
                    </a:solidFill>
                    <a:prstDash val="solid"/>
                    <a:round/>
                    <a:headEnd type="none" w="sm" len="sm"/>
                    <a:tailEnd type="none" w="sm" len="sm"/>
                  </a:ln>
                </p:spPr>
                <p:txBody>
                  <a:bodyPr spcFirstLastPara="1" wrap="square" lIns="96475" tIns="24475" rIns="96475"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5" name="Google Shape;175;p2"/>
                  <p:cNvSpPr/>
                  <p:nvPr/>
                </p:nvSpPr>
                <p:spPr>
                  <a:xfrm>
                    <a:off x="3156120" y="4014360"/>
                    <a:ext cx="34920" cy="5400"/>
                  </a:xfrm>
                  <a:custGeom>
                    <a:avLst/>
                    <a:gdLst/>
                    <a:ahLst/>
                    <a:cxnLst/>
                    <a:rect l="l" t="t" r="r" b="b"/>
                    <a:pathLst>
                      <a:path w="97" h="15" fill="none" extrusionOk="0">
                        <a:moveTo>
                          <a:pt x="0" y="15"/>
                        </a:moveTo>
                        <a:cubicBezTo>
                          <a:pt x="34" y="13"/>
                          <a:pt x="65" y="7"/>
                          <a:pt x="9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6" name="Google Shape;176;p2"/>
                  <p:cNvSpPr/>
                  <p:nvPr/>
                </p:nvSpPr>
                <p:spPr>
                  <a:xfrm>
                    <a:off x="2999520" y="4066200"/>
                    <a:ext cx="245880" cy="88560"/>
                  </a:xfrm>
                  <a:custGeom>
                    <a:avLst/>
                    <a:gdLst/>
                    <a:ahLst/>
                    <a:cxnLst/>
                    <a:rect l="l" t="t" r="r" b="b"/>
                    <a:pathLst>
                      <a:path w="683" h="246" fill="none" extrusionOk="0">
                        <a:moveTo>
                          <a:pt x="0" y="246"/>
                        </a:moveTo>
                        <a:cubicBezTo>
                          <a:pt x="196" y="99"/>
                          <a:pt x="439" y="11"/>
                          <a:pt x="683" y="0"/>
                        </a:cubicBezTo>
                      </a:path>
                    </a:pathLst>
                  </a:custGeom>
                  <a:noFill/>
                  <a:ln w="12950" cap="rnd" cmpd="sng">
                    <a:solidFill>
                      <a:schemeClr val="dk1"/>
                    </a:solidFill>
                    <a:prstDash val="solid"/>
                    <a:round/>
                    <a:headEnd type="none" w="sm" len="sm"/>
                    <a:tailEnd type="none" w="sm" len="sm"/>
                  </a:ln>
                </p:spPr>
                <p:txBody>
                  <a:bodyPr spcFirstLastPara="1" wrap="square" lIns="96475" tIns="37075" rIns="96475" bIns="37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 name="Google Shape;177;p2"/>
                  <p:cNvSpPr/>
                  <p:nvPr/>
                </p:nvSpPr>
                <p:spPr>
                  <a:xfrm>
                    <a:off x="3169440" y="4122000"/>
                    <a:ext cx="81360" cy="15840"/>
                  </a:xfrm>
                  <a:custGeom>
                    <a:avLst/>
                    <a:gdLst/>
                    <a:ahLst/>
                    <a:cxnLst/>
                    <a:rect l="l" t="t" r="r" b="b"/>
                    <a:pathLst>
                      <a:path w="226" h="44" fill="none" extrusionOk="0">
                        <a:moveTo>
                          <a:pt x="0" y="44"/>
                        </a:moveTo>
                        <a:cubicBezTo>
                          <a:pt x="71" y="15"/>
                          <a:pt x="148" y="0"/>
                          <a:pt x="226"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 name="Google Shape;178;p2"/>
                  <p:cNvSpPr/>
                  <p:nvPr/>
                </p:nvSpPr>
                <p:spPr>
                  <a:xfrm>
                    <a:off x="3061800" y="4218840"/>
                    <a:ext cx="76680" cy="38160"/>
                  </a:xfrm>
                  <a:custGeom>
                    <a:avLst/>
                    <a:gdLst/>
                    <a:ahLst/>
                    <a:cxnLst/>
                    <a:rect l="l" t="t" r="r" b="b"/>
                    <a:pathLst>
                      <a:path w="213" h="106" fill="none" extrusionOk="0">
                        <a:moveTo>
                          <a:pt x="0" y="106"/>
                        </a:moveTo>
                        <a:cubicBezTo>
                          <a:pt x="66" y="61"/>
                          <a:pt x="137" y="26"/>
                          <a:pt x="213"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 name="Google Shape;179;p2"/>
                  <p:cNvSpPr/>
                  <p:nvPr/>
                </p:nvSpPr>
                <p:spPr>
                  <a:xfrm>
                    <a:off x="3191040" y="4174200"/>
                    <a:ext cx="94680" cy="24840"/>
                  </a:xfrm>
                  <a:custGeom>
                    <a:avLst/>
                    <a:gdLst/>
                    <a:ahLst/>
                    <a:cxnLst/>
                    <a:rect l="l" t="t" r="r" b="b"/>
                    <a:pathLst>
                      <a:path w="263" h="69" fill="none" extrusionOk="0">
                        <a:moveTo>
                          <a:pt x="0" y="69"/>
                        </a:moveTo>
                        <a:cubicBezTo>
                          <a:pt x="80" y="25"/>
                          <a:pt x="172" y="2"/>
                          <a:pt x="263"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 name="Google Shape;180;p2"/>
                  <p:cNvSpPr/>
                  <p:nvPr/>
                </p:nvSpPr>
                <p:spPr>
                  <a:xfrm>
                    <a:off x="3099600" y="4220640"/>
                    <a:ext cx="247680" cy="93600"/>
                  </a:xfrm>
                  <a:custGeom>
                    <a:avLst/>
                    <a:gdLst/>
                    <a:ahLst/>
                    <a:cxnLst/>
                    <a:rect l="l" t="t" r="r" b="b"/>
                    <a:pathLst>
                      <a:path w="688" h="260" fill="none" extrusionOk="0">
                        <a:moveTo>
                          <a:pt x="0" y="260"/>
                        </a:moveTo>
                        <a:cubicBezTo>
                          <a:pt x="19" y="247"/>
                          <a:pt x="35" y="234"/>
                          <a:pt x="54" y="223"/>
                        </a:cubicBezTo>
                        <a:cubicBezTo>
                          <a:pt x="243" y="97"/>
                          <a:pt x="463" y="19"/>
                          <a:pt x="688" y="0"/>
                        </a:cubicBezTo>
                      </a:path>
                    </a:pathLst>
                  </a:custGeom>
                  <a:noFill/>
                  <a:ln w="12950" cap="rnd" cmpd="sng">
                    <a:solidFill>
                      <a:schemeClr val="dk1"/>
                    </a:solidFill>
                    <a:prstDash val="solid"/>
                    <a:round/>
                    <a:headEnd type="none" w="sm" len="sm"/>
                    <a:tailEnd type="none" w="sm" len="sm"/>
                  </a:ln>
                </p:spPr>
                <p:txBody>
                  <a:bodyPr spcFirstLastPara="1" wrap="square" lIns="96475" tIns="42100" rIns="96475"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 name="Google Shape;181;p2"/>
                  <p:cNvSpPr/>
                  <p:nvPr/>
                </p:nvSpPr>
                <p:spPr>
                  <a:xfrm>
                    <a:off x="2566080" y="4075560"/>
                    <a:ext cx="293400" cy="42840"/>
                  </a:xfrm>
                  <a:custGeom>
                    <a:avLst/>
                    <a:gdLst/>
                    <a:ahLst/>
                    <a:cxnLst/>
                    <a:rect l="l" t="t" r="r" b="b"/>
                    <a:pathLst>
                      <a:path w="815" h="119" fill="none" extrusionOk="0">
                        <a:moveTo>
                          <a:pt x="0" y="99"/>
                        </a:moveTo>
                        <a:cubicBezTo>
                          <a:pt x="249" y="-40"/>
                          <a:pt x="574" y="-32"/>
                          <a:pt x="815" y="119"/>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 name="Google Shape;182;p2"/>
                  <p:cNvSpPr/>
                  <p:nvPr/>
                </p:nvSpPr>
                <p:spPr>
                  <a:xfrm>
                    <a:off x="2704680" y="4145040"/>
                    <a:ext cx="151920" cy="18000"/>
                  </a:xfrm>
                  <a:custGeom>
                    <a:avLst/>
                    <a:gdLst/>
                    <a:ahLst/>
                    <a:cxnLst/>
                    <a:rect l="l" t="t" r="r" b="b"/>
                    <a:pathLst>
                      <a:path w="422" h="50" fill="none" extrusionOk="0">
                        <a:moveTo>
                          <a:pt x="0" y="10"/>
                        </a:moveTo>
                        <a:cubicBezTo>
                          <a:pt x="142" y="-12"/>
                          <a:pt x="288" y="3"/>
                          <a:pt x="422" y="5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 name="Google Shape;183;p2"/>
                  <p:cNvSpPr/>
                  <p:nvPr/>
                </p:nvSpPr>
                <p:spPr>
                  <a:xfrm>
                    <a:off x="2664360" y="4223160"/>
                    <a:ext cx="269640" cy="32040"/>
                  </a:xfrm>
                  <a:custGeom>
                    <a:avLst/>
                    <a:gdLst/>
                    <a:ahLst/>
                    <a:cxnLst/>
                    <a:rect l="l" t="t" r="r" b="b"/>
                    <a:pathLst>
                      <a:path w="749" h="89" fill="none" extrusionOk="0">
                        <a:moveTo>
                          <a:pt x="0" y="89"/>
                        </a:moveTo>
                        <a:cubicBezTo>
                          <a:pt x="237" y="1"/>
                          <a:pt x="499" y="-22"/>
                          <a:pt x="749" y="2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2"/>
                  <p:cNvSpPr/>
                  <p:nvPr/>
                </p:nvSpPr>
                <p:spPr>
                  <a:xfrm>
                    <a:off x="2795040" y="4316400"/>
                    <a:ext cx="70560" cy="19440"/>
                  </a:xfrm>
                  <a:custGeom>
                    <a:avLst/>
                    <a:gdLst/>
                    <a:ahLst/>
                    <a:cxnLst/>
                    <a:rect l="l" t="t" r="r" b="b"/>
                    <a:pathLst>
                      <a:path w="196" h="54" fill="none" extrusionOk="0">
                        <a:moveTo>
                          <a:pt x="0" y="54"/>
                        </a:moveTo>
                        <a:cubicBezTo>
                          <a:pt x="61" y="24"/>
                          <a:pt x="129" y="7"/>
                          <a:pt x="196"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grpSp>
      <p:grpSp>
        <p:nvGrpSpPr>
          <p:cNvPr id="185" name="Google Shape;185;p2"/>
          <p:cNvGrpSpPr/>
          <p:nvPr/>
        </p:nvGrpSpPr>
        <p:grpSpPr>
          <a:xfrm>
            <a:off x="131926" y="142299"/>
            <a:ext cx="8880147" cy="4807180"/>
            <a:chOff x="131926" y="142299"/>
            <a:chExt cx="8880147" cy="4807180"/>
          </a:xfrm>
        </p:grpSpPr>
        <p:sp>
          <p:nvSpPr>
            <p:cNvPr id="186" name="Google Shape;186;p2"/>
            <p:cNvSpPr/>
            <p:nvPr/>
          </p:nvSpPr>
          <p:spPr>
            <a:xfrm rot="1214655">
              <a:off x="7870846" y="326057"/>
              <a:ext cx="1119857" cy="323439"/>
            </a:xfrm>
            <a:custGeom>
              <a:avLst/>
              <a:gdLst/>
              <a:ahLst/>
              <a:cxnLst/>
              <a:rect l="l" t="t" r="r" b="b"/>
              <a:pathLst>
                <a:path w="4650" h="624" extrusionOk="0">
                  <a:moveTo>
                    <a:pt x="0" y="0"/>
                  </a:moveTo>
                  <a:lnTo>
                    <a:pt x="4650" y="0"/>
                  </a:lnTo>
                  <a:lnTo>
                    <a:pt x="4455" y="328"/>
                  </a:lnTo>
                  <a:lnTo>
                    <a:pt x="4650" y="624"/>
                  </a:lnTo>
                  <a:lnTo>
                    <a:pt x="0" y="624"/>
                  </a:lnTo>
                  <a:lnTo>
                    <a:pt x="227" y="328"/>
                  </a:lnTo>
                  <a:lnTo>
                    <a:pt x="0" y="0"/>
                  </a:lnTo>
                  <a:close/>
                </a:path>
              </a:pathLst>
            </a:custGeom>
            <a:solidFill>
              <a:schemeClr val="accent2"/>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 name="Google Shape;187;p2"/>
            <p:cNvSpPr/>
            <p:nvPr/>
          </p:nvSpPr>
          <p:spPr>
            <a:xfrm rot="1214655">
              <a:off x="153296" y="4442282"/>
              <a:ext cx="1119857" cy="323439"/>
            </a:xfrm>
            <a:custGeom>
              <a:avLst/>
              <a:gdLst/>
              <a:ahLst/>
              <a:cxnLst/>
              <a:rect l="l" t="t" r="r" b="b"/>
              <a:pathLst>
                <a:path w="4650" h="624" extrusionOk="0">
                  <a:moveTo>
                    <a:pt x="0" y="0"/>
                  </a:moveTo>
                  <a:lnTo>
                    <a:pt x="4650" y="0"/>
                  </a:lnTo>
                  <a:lnTo>
                    <a:pt x="4455" y="328"/>
                  </a:lnTo>
                  <a:lnTo>
                    <a:pt x="4650" y="624"/>
                  </a:lnTo>
                  <a:lnTo>
                    <a:pt x="0" y="624"/>
                  </a:lnTo>
                  <a:lnTo>
                    <a:pt x="227" y="328"/>
                  </a:lnTo>
                  <a:lnTo>
                    <a:pt x="0" y="0"/>
                  </a:lnTo>
                  <a:close/>
                </a:path>
              </a:pathLst>
            </a:custGeom>
            <a:solidFill>
              <a:schemeClr val="lt2"/>
            </a:solidFill>
            <a:ln>
              <a:noFill/>
            </a:ln>
            <a:effectLst>
              <a:outerShdw dist="28575" dir="3840000" algn="bl" rotWithShape="0">
                <a:srgbClr val="191919"/>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1382"/>
        <p:cNvGrpSpPr/>
        <p:nvPr/>
      </p:nvGrpSpPr>
      <p:grpSpPr>
        <a:xfrm>
          <a:off x="0" y="0"/>
          <a:ext cx="0" cy="0"/>
          <a:chOff x="0" y="0"/>
          <a:chExt cx="0" cy="0"/>
        </a:xfrm>
      </p:grpSpPr>
      <p:grpSp>
        <p:nvGrpSpPr>
          <p:cNvPr id="1383" name="Google Shape;1383;p17"/>
          <p:cNvGrpSpPr/>
          <p:nvPr/>
        </p:nvGrpSpPr>
        <p:grpSpPr>
          <a:xfrm>
            <a:off x="-254010" y="25"/>
            <a:ext cx="9398175" cy="5143509"/>
            <a:chOff x="-254010" y="25"/>
            <a:chExt cx="9398175" cy="5143509"/>
          </a:xfrm>
        </p:grpSpPr>
        <p:grpSp>
          <p:nvGrpSpPr>
            <p:cNvPr id="1384" name="Google Shape;1384;p17"/>
            <p:cNvGrpSpPr/>
            <p:nvPr/>
          </p:nvGrpSpPr>
          <p:grpSpPr>
            <a:xfrm>
              <a:off x="-254010" y="25"/>
              <a:ext cx="9398175" cy="5143509"/>
              <a:chOff x="-230725" y="25"/>
              <a:chExt cx="9479700" cy="5143509"/>
            </a:xfrm>
          </p:grpSpPr>
          <p:sp>
            <p:nvSpPr>
              <p:cNvPr id="1385" name="Google Shape;1385;p17"/>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6" name="Google Shape;1386;p17"/>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7" name="Google Shape;1387;p17"/>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8" name="Google Shape;1388;p17"/>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9" name="Google Shape;1389;p17"/>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0" name="Google Shape;1390;p17"/>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1" name="Google Shape;1391;p17"/>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392" name="Google Shape;1392;p17"/>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1393" name="Google Shape;1393;p17"/>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4" name="Google Shape;1394;p17"/>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5" name="Google Shape;1395;p17"/>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6" name="Google Shape;1396;p17"/>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7" name="Google Shape;1397;p17"/>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8" name="Google Shape;1398;p17"/>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9" name="Google Shape;1399;p17"/>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0" name="Google Shape;1400;p17"/>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1" name="Google Shape;1401;p17"/>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2" name="Google Shape;1402;p17"/>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3" name="Google Shape;1403;p17"/>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4" name="Google Shape;1404;p17"/>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5" name="Google Shape;1405;p17"/>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6" name="Google Shape;1406;p17"/>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7" name="Google Shape;1407;p17"/>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8" name="Google Shape;1408;p17"/>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9" name="Google Shape;1409;p17"/>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0" name="Google Shape;1410;p17"/>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1" name="Google Shape;1411;p17"/>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2" name="Google Shape;1412;p17"/>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3" name="Google Shape;1413;p17"/>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4" name="Google Shape;1414;p17"/>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5" name="Google Shape;1415;p17"/>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6" name="Google Shape;1416;p17"/>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7" name="Google Shape;1417;p17"/>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8" name="Google Shape;1418;p17"/>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9" name="Google Shape;1419;p17"/>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0" name="Google Shape;1420;p17"/>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1" name="Google Shape;1421;p17"/>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2" name="Google Shape;1422;p17"/>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3" name="Google Shape;1423;p17"/>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4" name="Google Shape;1424;p17"/>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5" name="Google Shape;1425;p17"/>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6" name="Google Shape;1426;p17"/>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7" name="Google Shape;1427;p17"/>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8" name="Google Shape;1428;p17"/>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429" name="Google Shape;1429;p17"/>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1430" name="Google Shape;1430;p17"/>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1" name="Google Shape;1431;p17"/>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2" name="Google Shape;1432;p17"/>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3" name="Google Shape;1433;p17"/>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4" name="Google Shape;1434;p17"/>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5" name="Google Shape;1435;p17"/>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6" name="Google Shape;1436;p17"/>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7" name="Google Shape;1437;p17"/>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8" name="Google Shape;1438;p17"/>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9" name="Google Shape;1439;p17"/>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0" name="Google Shape;1440;p17"/>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1" name="Google Shape;1441;p17"/>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2" name="Google Shape;1442;p17"/>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443" name="Google Shape;1443;p17"/>
            <p:cNvGrpSpPr/>
            <p:nvPr/>
          </p:nvGrpSpPr>
          <p:grpSpPr>
            <a:xfrm>
              <a:off x="152875" y="1132408"/>
              <a:ext cx="222300" cy="2892800"/>
              <a:chOff x="131925" y="1058325"/>
              <a:chExt cx="222300" cy="2892800"/>
            </a:xfrm>
          </p:grpSpPr>
          <p:sp>
            <p:nvSpPr>
              <p:cNvPr id="1444" name="Google Shape;1444;p17"/>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1445" name="Google Shape;1445;p17"/>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1446" name="Google Shape;1446;p17"/>
          <p:cNvSpPr txBox="1">
            <a:spLocks noGrp="1"/>
          </p:cNvSpPr>
          <p:nvPr>
            <p:ph type="title"/>
          </p:nvPr>
        </p:nvSpPr>
        <p:spPr>
          <a:xfrm>
            <a:off x="1727575" y="537275"/>
            <a:ext cx="1163700" cy="48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47" name="Google Shape;1447;p17"/>
          <p:cNvGrpSpPr/>
          <p:nvPr/>
        </p:nvGrpSpPr>
        <p:grpSpPr>
          <a:xfrm>
            <a:off x="7335734" y="4544931"/>
            <a:ext cx="1579606" cy="978794"/>
            <a:chOff x="7172559" y="4604006"/>
            <a:chExt cx="1579606" cy="978794"/>
          </a:xfrm>
        </p:grpSpPr>
        <p:grpSp>
          <p:nvGrpSpPr>
            <p:cNvPr id="1448" name="Google Shape;1448;p17"/>
            <p:cNvGrpSpPr/>
            <p:nvPr/>
          </p:nvGrpSpPr>
          <p:grpSpPr>
            <a:xfrm rot="-3294724">
              <a:off x="7299410" y="4752172"/>
              <a:ext cx="716746" cy="682461"/>
              <a:chOff x="610920" y="3189960"/>
              <a:chExt cx="556920" cy="530280"/>
            </a:xfrm>
          </p:grpSpPr>
          <p:grpSp>
            <p:nvGrpSpPr>
              <p:cNvPr id="1449" name="Google Shape;1449;p17"/>
              <p:cNvGrpSpPr/>
              <p:nvPr/>
            </p:nvGrpSpPr>
            <p:grpSpPr>
              <a:xfrm>
                <a:off x="631800" y="3189960"/>
                <a:ext cx="536040" cy="530280"/>
                <a:chOff x="631800" y="3189960"/>
                <a:chExt cx="536040" cy="530280"/>
              </a:xfrm>
            </p:grpSpPr>
            <p:sp>
              <p:nvSpPr>
                <p:cNvPr id="1450" name="Google Shape;1450;p17"/>
                <p:cNvSpPr/>
                <p:nvPr/>
              </p:nvSpPr>
              <p:spPr>
                <a:xfrm>
                  <a:off x="631800" y="3189960"/>
                  <a:ext cx="468000" cy="304560"/>
                </a:xfrm>
                <a:custGeom>
                  <a:avLst/>
                  <a:gdLst/>
                  <a:ahLst/>
                  <a:cxnLst/>
                  <a:rect l="l" t="t" r="r" b="b"/>
                  <a:pathLst>
                    <a:path w="1300" h="846" extrusionOk="0">
                      <a:moveTo>
                        <a:pt x="250" y="117"/>
                      </a:moveTo>
                      <a:cubicBezTo>
                        <a:pt x="574" y="356"/>
                        <a:pt x="899" y="603"/>
                        <a:pt x="1218" y="846"/>
                      </a:cubicBezTo>
                      <a:lnTo>
                        <a:pt x="1300" y="756"/>
                      </a:lnTo>
                      <a:cubicBezTo>
                        <a:pt x="979" y="509"/>
                        <a:pt x="650" y="261"/>
                        <a:pt x="323" y="20"/>
                      </a:cubicBezTo>
                      <a:cubicBezTo>
                        <a:pt x="278" y="-14"/>
                        <a:pt x="215" y="-5"/>
                        <a:pt x="179" y="38"/>
                      </a:cubicBezTo>
                      <a:cubicBezTo>
                        <a:pt x="131" y="98"/>
                        <a:pt x="75" y="160"/>
                        <a:pt x="22" y="214"/>
                      </a:cubicBezTo>
                      <a:cubicBezTo>
                        <a:pt x="11" y="227"/>
                        <a:pt x="4" y="240"/>
                        <a:pt x="0" y="257"/>
                      </a:cubicBezTo>
                      <a:cubicBezTo>
                        <a:pt x="37" y="216"/>
                        <a:pt x="73" y="175"/>
                        <a:pt x="107" y="134"/>
                      </a:cubicBezTo>
                      <a:cubicBezTo>
                        <a:pt x="144" y="93"/>
                        <a:pt x="206" y="85"/>
                        <a:pt x="250" y="117"/>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1" name="Google Shape;1451;p17"/>
                <p:cNvSpPr/>
                <p:nvPr/>
              </p:nvSpPr>
              <p:spPr>
                <a:xfrm>
                  <a:off x="1089000" y="3645000"/>
                  <a:ext cx="78840" cy="75240"/>
                </a:xfrm>
                <a:custGeom>
                  <a:avLst/>
                  <a:gdLst/>
                  <a:ahLst/>
                  <a:cxnLst/>
                  <a:rect l="l" t="t" r="r" b="b"/>
                  <a:pathLst>
                    <a:path w="219" h="209" extrusionOk="0">
                      <a:moveTo>
                        <a:pt x="0" y="138"/>
                      </a:moveTo>
                      <a:cubicBezTo>
                        <a:pt x="32" y="159"/>
                        <a:pt x="62" y="183"/>
                        <a:pt x="90" y="209"/>
                      </a:cubicBezTo>
                      <a:cubicBezTo>
                        <a:pt x="131" y="200"/>
                        <a:pt x="180" y="179"/>
                        <a:pt x="219" y="166"/>
                      </a:cubicBezTo>
                      <a:cubicBezTo>
                        <a:pt x="159" y="112"/>
                        <a:pt x="103" y="54"/>
                        <a:pt x="43" y="0"/>
                      </a:cubicBezTo>
                      <a:lnTo>
                        <a:pt x="0" y="138"/>
                      </a:lnTo>
                      <a:close/>
                    </a:path>
                  </a:pathLst>
                </a:custGeom>
                <a:solidFill>
                  <a:schemeClr val="accent3"/>
                </a:solidFill>
                <a:ln>
                  <a:noFill/>
                </a:ln>
              </p:spPr>
              <p:txBody>
                <a:bodyPr spcFirstLastPara="1" wrap="square" lIns="90000" tIns="30225" rIns="90000" bIns="30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452" name="Google Shape;1452;p17"/>
              <p:cNvSpPr/>
              <p:nvPr/>
            </p:nvSpPr>
            <p:spPr>
              <a:xfrm>
                <a:off x="896760" y="3485520"/>
                <a:ext cx="228600" cy="226440"/>
              </a:xfrm>
              <a:custGeom>
                <a:avLst/>
                <a:gdLst/>
                <a:ahLst/>
                <a:cxnLst/>
                <a:rect l="l" t="t" r="r" b="b"/>
                <a:pathLst>
                  <a:path w="635" h="629" extrusionOk="0">
                    <a:moveTo>
                      <a:pt x="600" y="105"/>
                    </a:moveTo>
                    <a:cubicBezTo>
                      <a:pt x="564" y="71"/>
                      <a:pt x="508" y="32"/>
                      <a:pt x="462" y="0"/>
                    </a:cubicBezTo>
                    <a:cubicBezTo>
                      <a:pt x="387" y="60"/>
                      <a:pt x="86" y="400"/>
                      <a:pt x="0" y="503"/>
                    </a:cubicBezTo>
                    <a:cubicBezTo>
                      <a:pt x="36" y="546"/>
                      <a:pt x="120" y="635"/>
                      <a:pt x="176" y="628"/>
                    </a:cubicBezTo>
                    <a:cubicBezTo>
                      <a:pt x="202" y="624"/>
                      <a:pt x="247" y="564"/>
                      <a:pt x="271" y="553"/>
                    </a:cubicBezTo>
                    <a:cubicBezTo>
                      <a:pt x="359" y="510"/>
                      <a:pt x="469" y="525"/>
                      <a:pt x="544" y="589"/>
                    </a:cubicBezTo>
                    <a:cubicBezTo>
                      <a:pt x="587" y="555"/>
                      <a:pt x="594" y="525"/>
                      <a:pt x="635" y="492"/>
                    </a:cubicBezTo>
                    <a:cubicBezTo>
                      <a:pt x="585" y="443"/>
                      <a:pt x="551" y="393"/>
                      <a:pt x="536" y="325"/>
                    </a:cubicBezTo>
                    <a:cubicBezTo>
                      <a:pt x="525" y="273"/>
                      <a:pt x="553" y="241"/>
                      <a:pt x="602" y="189"/>
                    </a:cubicBezTo>
                    <a:cubicBezTo>
                      <a:pt x="624" y="165"/>
                      <a:pt x="624" y="127"/>
                      <a:pt x="600" y="10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1453" name="Google Shape;1453;p17"/>
              <p:cNvGrpSpPr/>
              <p:nvPr/>
            </p:nvGrpSpPr>
            <p:grpSpPr>
              <a:xfrm>
                <a:off x="610920" y="3225240"/>
                <a:ext cx="468720" cy="454680"/>
                <a:chOff x="610920" y="3225240"/>
                <a:chExt cx="468720" cy="454680"/>
              </a:xfrm>
            </p:grpSpPr>
            <p:sp>
              <p:nvSpPr>
                <p:cNvPr id="1454" name="Google Shape;1454;p17"/>
                <p:cNvSpPr/>
                <p:nvPr/>
              </p:nvSpPr>
              <p:spPr>
                <a:xfrm>
                  <a:off x="610920" y="3225240"/>
                  <a:ext cx="468720" cy="454680"/>
                </a:xfrm>
                <a:custGeom>
                  <a:avLst/>
                  <a:gdLst/>
                  <a:ahLst/>
                  <a:cxnLst/>
                  <a:rect l="l" t="t" r="r" b="b"/>
                  <a:pathLst>
                    <a:path w="1302" h="1263" fill="none" extrusionOk="0">
                      <a:moveTo>
                        <a:pt x="833" y="1263"/>
                      </a:moveTo>
                      <a:cubicBezTo>
                        <a:pt x="555" y="938"/>
                        <a:pt x="293" y="665"/>
                        <a:pt x="21" y="335"/>
                      </a:cubicBezTo>
                      <a:cubicBezTo>
                        <a:pt x="-9" y="299"/>
                        <a:pt x="-7" y="247"/>
                        <a:pt x="24" y="213"/>
                      </a:cubicBezTo>
                      <a:cubicBezTo>
                        <a:pt x="77" y="157"/>
                        <a:pt x="131" y="96"/>
                        <a:pt x="181" y="38"/>
                      </a:cubicBezTo>
                      <a:cubicBezTo>
                        <a:pt x="217" y="-5"/>
                        <a:pt x="280" y="-13"/>
                        <a:pt x="325" y="19"/>
                      </a:cubicBezTo>
                      <a:cubicBezTo>
                        <a:pt x="652" y="260"/>
                        <a:pt x="979" y="508"/>
                        <a:pt x="1302" y="755"/>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5" name="Google Shape;1455;p17"/>
                <p:cNvSpPr/>
                <p:nvPr/>
              </p:nvSpPr>
              <p:spPr>
                <a:xfrm>
                  <a:off x="703800" y="3312360"/>
                  <a:ext cx="216000" cy="212400"/>
                </a:xfrm>
                <a:custGeom>
                  <a:avLst/>
                  <a:gdLst/>
                  <a:ahLst/>
                  <a:cxnLst/>
                  <a:rect l="l" t="t" r="r" b="b"/>
                  <a:pathLst>
                    <a:path w="600" h="590" extrusionOk="0">
                      <a:moveTo>
                        <a:pt x="484" y="563"/>
                      </a:moveTo>
                      <a:cubicBezTo>
                        <a:pt x="503" y="575"/>
                        <a:pt x="521" y="586"/>
                        <a:pt x="544" y="590"/>
                      </a:cubicBezTo>
                      <a:cubicBezTo>
                        <a:pt x="566" y="591"/>
                        <a:pt x="590" y="583"/>
                        <a:pt x="598" y="562"/>
                      </a:cubicBezTo>
                      <a:cubicBezTo>
                        <a:pt x="605" y="542"/>
                        <a:pt x="594" y="517"/>
                        <a:pt x="583" y="498"/>
                      </a:cubicBezTo>
                      <a:cubicBezTo>
                        <a:pt x="467" y="311"/>
                        <a:pt x="310" y="149"/>
                        <a:pt x="125" y="29"/>
                      </a:cubicBezTo>
                      <a:cubicBezTo>
                        <a:pt x="106" y="16"/>
                        <a:pt x="84" y="3"/>
                        <a:pt x="62" y="1"/>
                      </a:cubicBezTo>
                      <a:cubicBezTo>
                        <a:pt x="-105" y="-23"/>
                        <a:pt x="116" y="237"/>
                        <a:pt x="140" y="263"/>
                      </a:cubicBezTo>
                      <a:cubicBezTo>
                        <a:pt x="239" y="378"/>
                        <a:pt x="355" y="481"/>
                        <a:pt x="484" y="563"/>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6" name="Google Shape;1456;p17"/>
                <p:cNvSpPr/>
                <p:nvPr/>
              </p:nvSpPr>
              <p:spPr>
                <a:xfrm>
                  <a:off x="881280" y="3523320"/>
                  <a:ext cx="96840" cy="114120"/>
                </a:xfrm>
                <a:custGeom>
                  <a:avLst/>
                  <a:gdLst/>
                  <a:ahLst/>
                  <a:cxnLst/>
                  <a:rect l="l" t="t" r="r" b="b"/>
                  <a:pathLst>
                    <a:path w="269" h="317" fill="none" extrusionOk="0">
                      <a:moveTo>
                        <a:pt x="0" y="317"/>
                      </a:moveTo>
                      <a:cubicBezTo>
                        <a:pt x="97" y="218"/>
                        <a:pt x="187" y="112"/>
                        <a:pt x="269"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7" name="Google Shape;1457;p17"/>
                <p:cNvSpPr/>
                <p:nvPr/>
              </p:nvSpPr>
              <p:spPr>
                <a:xfrm>
                  <a:off x="992160" y="3475440"/>
                  <a:ext cx="28440" cy="30960"/>
                </a:xfrm>
                <a:custGeom>
                  <a:avLst/>
                  <a:gdLst/>
                  <a:ahLst/>
                  <a:cxnLst/>
                  <a:rect l="l" t="t" r="r" b="b"/>
                  <a:pathLst>
                    <a:path w="79" h="86" fill="none" extrusionOk="0">
                      <a:moveTo>
                        <a:pt x="0" y="86"/>
                      </a:moveTo>
                      <a:cubicBezTo>
                        <a:pt x="27" y="58"/>
                        <a:pt x="53" y="28"/>
                        <a:pt x="79"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8" name="Google Shape;1458;p17"/>
                <p:cNvSpPr/>
                <p:nvPr/>
              </p:nvSpPr>
              <p:spPr>
                <a:xfrm>
                  <a:off x="631080" y="3243600"/>
                  <a:ext cx="92160" cy="98640"/>
                </a:xfrm>
                <a:custGeom>
                  <a:avLst/>
                  <a:gdLst/>
                  <a:ahLst/>
                  <a:cxnLst/>
                  <a:rect l="l" t="t" r="r" b="b"/>
                  <a:pathLst>
                    <a:path w="256" h="274" fill="none" extrusionOk="0">
                      <a:moveTo>
                        <a:pt x="0" y="274"/>
                      </a:moveTo>
                      <a:cubicBezTo>
                        <a:pt x="86" y="183"/>
                        <a:pt x="170" y="91"/>
                        <a:pt x="256" y="0"/>
                      </a:cubicBezTo>
                    </a:path>
                  </a:pathLst>
                </a:custGeom>
                <a:noFill/>
                <a:ln w="12950" cap="rnd" cmpd="sng">
                  <a:solidFill>
                    <a:schemeClr val="dk1"/>
                  </a:solidFill>
                  <a:prstDash val="solid"/>
                  <a:round/>
                  <a:headEnd type="none" w="sm" len="sm"/>
                  <a:tailEnd type="none" w="sm" len="sm"/>
                </a:ln>
              </p:spPr>
              <p:txBody>
                <a:bodyPr spcFirstLastPara="1" wrap="square" lIns="96475" tIns="47150" rIns="96475" bIns="47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459" name="Google Shape;1459;p17"/>
            <p:cNvGrpSpPr/>
            <p:nvPr/>
          </p:nvGrpSpPr>
          <p:grpSpPr>
            <a:xfrm rot="697751">
              <a:off x="8162997" y="4836237"/>
              <a:ext cx="535545" cy="586581"/>
              <a:chOff x="3620583" y="4245335"/>
              <a:chExt cx="760771" cy="833271"/>
            </a:xfrm>
          </p:grpSpPr>
          <p:sp>
            <p:nvSpPr>
              <p:cNvPr id="1460" name="Google Shape;1460;p17"/>
              <p:cNvSpPr/>
              <p:nvPr/>
            </p:nvSpPr>
            <p:spPr>
              <a:xfrm>
                <a:off x="3659617" y="4321979"/>
                <a:ext cx="657009" cy="756626"/>
              </a:xfrm>
              <a:custGeom>
                <a:avLst/>
                <a:gdLst/>
                <a:ahLst/>
                <a:cxnLst/>
                <a:rect l="l" t="t" r="r" b="b"/>
                <a:pathLst>
                  <a:path w="1418" h="1633" extrusionOk="0">
                    <a:moveTo>
                      <a:pt x="1418" y="1479"/>
                    </a:moveTo>
                    <a:cubicBezTo>
                      <a:pt x="1379" y="979"/>
                      <a:pt x="1317" y="500"/>
                      <a:pt x="1278" y="0"/>
                    </a:cubicBezTo>
                    <a:cubicBezTo>
                      <a:pt x="1084" y="5"/>
                      <a:pt x="888" y="11"/>
                      <a:pt x="693" y="17"/>
                    </a:cubicBezTo>
                    <a:cubicBezTo>
                      <a:pt x="647" y="18"/>
                      <a:pt x="602" y="18"/>
                      <a:pt x="555" y="20"/>
                    </a:cubicBezTo>
                    <a:cubicBezTo>
                      <a:pt x="353" y="26"/>
                      <a:pt x="200" y="119"/>
                      <a:pt x="0" y="125"/>
                    </a:cubicBezTo>
                    <a:cubicBezTo>
                      <a:pt x="68" y="628"/>
                      <a:pt x="133" y="1130"/>
                      <a:pt x="200" y="1633"/>
                    </a:cubicBezTo>
                    <a:cubicBezTo>
                      <a:pt x="613" y="1603"/>
                      <a:pt x="1011" y="1552"/>
                      <a:pt x="1418" y="147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61" name="Google Shape;1461;p17"/>
              <p:cNvGrpSpPr/>
              <p:nvPr/>
            </p:nvGrpSpPr>
            <p:grpSpPr>
              <a:xfrm>
                <a:off x="3620583" y="4245335"/>
                <a:ext cx="760771" cy="833049"/>
                <a:chOff x="2873520" y="4710240"/>
                <a:chExt cx="591120" cy="647280"/>
              </a:xfrm>
            </p:grpSpPr>
            <p:sp>
              <p:nvSpPr>
                <p:cNvPr id="1462" name="Google Shape;1462;p17"/>
                <p:cNvSpPr/>
                <p:nvPr/>
              </p:nvSpPr>
              <p:spPr>
                <a:xfrm>
                  <a:off x="2873520" y="4836960"/>
                  <a:ext cx="71280" cy="33120"/>
                </a:xfrm>
                <a:custGeom>
                  <a:avLst/>
                  <a:gdLst/>
                  <a:ahLst/>
                  <a:cxnLst/>
                  <a:rect l="l" t="t" r="r" b="b"/>
                  <a:pathLst>
                    <a:path w="198" h="92" fill="none" extrusionOk="0">
                      <a:moveTo>
                        <a:pt x="49" y="5"/>
                      </a:moveTo>
                      <a:cubicBezTo>
                        <a:pt x="34" y="-8"/>
                        <a:pt x="8" y="5"/>
                        <a:pt x="2" y="26"/>
                      </a:cubicBezTo>
                      <a:cubicBezTo>
                        <a:pt x="-4" y="44"/>
                        <a:pt x="10" y="65"/>
                        <a:pt x="26" y="76"/>
                      </a:cubicBezTo>
                      <a:cubicBezTo>
                        <a:pt x="43" y="87"/>
                        <a:pt x="64" y="89"/>
                        <a:pt x="84" y="91"/>
                      </a:cubicBezTo>
                      <a:cubicBezTo>
                        <a:pt x="129" y="95"/>
                        <a:pt x="181" y="86"/>
                        <a:pt x="198" y="44"/>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3" name="Google Shape;1463;p17"/>
                <p:cNvSpPr/>
                <p:nvPr/>
              </p:nvSpPr>
              <p:spPr>
                <a:xfrm>
                  <a:off x="2874240" y="4890600"/>
                  <a:ext cx="78120" cy="36360"/>
                </a:xfrm>
                <a:custGeom>
                  <a:avLst/>
                  <a:gdLst/>
                  <a:ahLst/>
                  <a:cxnLst/>
                  <a:rect l="l" t="t" r="r" b="b"/>
                  <a:pathLst>
                    <a:path w="217" h="101" fill="none" extrusionOk="0">
                      <a:moveTo>
                        <a:pt x="19" y="0"/>
                      </a:moveTo>
                      <a:cubicBezTo>
                        <a:pt x="0" y="9"/>
                        <a:pt x="-4" y="34"/>
                        <a:pt x="4" y="51"/>
                      </a:cubicBezTo>
                      <a:cubicBezTo>
                        <a:pt x="11" y="69"/>
                        <a:pt x="30" y="80"/>
                        <a:pt x="47" y="88"/>
                      </a:cubicBezTo>
                      <a:cubicBezTo>
                        <a:pt x="105" y="114"/>
                        <a:pt x="187" y="103"/>
                        <a:pt x="217" y="4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4" name="Google Shape;1464;p17"/>
                <p:cNvSpPr/>
                <p:nvPr/>
              </p:nvSpPr>
              <p:spPr>
                <a:xfrm>
                  <a:off x="2873880" y="4957200"/>
                  <a:ext cx="87120" cy="31680"/>
                </a:xfrm>
                <a:custGeom>
                  <a:avLst/>
                  <a:gdLst/>
                  <a:ahLst/>
                  <a:cxnLst/>
                  <a:rect l="l" t="t" r="r" b="b"/>
                  <a:pathLst>
                    <a:path w="242" h="88" fill="none" extrusionOk="0">
                      <a:moveTo>
                        <a:pt x="14" y="0"/>
                      </a:moveTo>
                      <a:cubicBezTo>
                        <a:pt x="-3" y="9"/>
                        <a:pt x="-3" y="36"/>
                        <a:pt x="9" y="50"/>
                      </a:cubicBezTo>
                      <a:cubicBezTo>
                        <a:pt x="20" y="65"/>
                        <a:pt x="40" y="73"/>
                        <a:pt x="59" y="78"/>
                      </a:cubicBezTo>
                      <a:cubicBezTo>
                        <a:pt x="93" y="88"/>
                        <a:pt x="128" y="92"/>
                        <a:pt x="162" y="82"/>
                      </a:cubicBezTo>
                      <a:cubicBezTo>
                        <a:pt x="195" y="75"/>
                        <a:pt x="227" y="52"/>
                        <a:pt x="242" y="2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5" name="Google Shape;1465;p17"/>
                <p:cNvSpPr/>
                <p:nvPr/>
              </p:nvSpPr>
              <p:spPr>
                <a:xfrm>
                  <a:off x="2886840" y="5020560"/>
                  <a:ext cx="78840" cy="26640"/>
                </a:xfrm>
                <a:custGeom>
                  <a:avLst/>
                  <a:gdLst/>
                  <a:ahLst/>
                  <a:cxnLst/>
                  <a:rect l="l" t="t" r="r" b="b"/>
                  <a:pathLst>
                    <a:path w="219" h="74" fill="none" extrusionOk="0">
                      <a:moveTo>
                        <a:pt x="1" y="0"/>
                      </a:moveTo>
                      <a:cubicBezTo>
                        <a:pt x="-3" y="20"/>
                        <a:pt x="8" y="39"/>
                        <a:pt x="25" y="52"/>
                      </a:cubicBezTo>
                      <a:cubicBezTo>
                        <a:pt x="42" y="63"/>
                        <a:pt x="62" y="69"/>
                        <a:pt x="81" y="71"/>
                      </a:cubicBezTo>
                      <a:cubicBezTo>
                        <a:pt x="107" y="74"/>
                        <a:pt x="132" y="77"/>
                        <a:pt x="159" y="71"/>
                      </a:cubicBezTo>
                      <a:cubicBezTo>
                        <a:pt x="185" y="66"/>
                        <a:pt x="208" y="48"/>
                        <a:pt x="219" y="24"/>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6" name="Google Shape;1466;p17"/>
                <p:cNvSpPr/>
                <p:nvPr/>
              </p:nvSpPr>
              <p:spPr>
                <a:xfrm>
                  <a:off x="2892600" y="5082480"/>
                  <a:ext cx="73800" cy="24120"/>
                </a:xfrm>
                <a:custGeom>
                  <a:avLst/>
                  <a:gdLst/>
                  <a:ahLst/>
                  <a:cxnLst/>
                  <a:rect l="l" t="t" r="r" b="b"/>
                  <a:pathLst>
                    <a:path w="205" h="67" fill="none" extrusionOk="0">
                      <a:moveTo>
                        <a:pt x="0" y="0"/>
                      </a:moveTo>
                      <a:cubicBezTo>
                        <a:pt x="11" y="39"/>
                        <a:pt x="52" y="65"/>
                        <a:pt x="93" y="67"/>
                      </a:cubicBezTo>
                      <a:cubicBezTo>
                        <a:pt x="134" y="69"/>
                        <a:pt x="175" y="50"/>
                        <a:pt x="205" y="2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7" name="Google Shape;1467;p17"/>
                <p:cNvSpPr/>
                <p:nvPr/>
              </p:nvSpPr>
              <p:spPr>
                <a:xfrm>
                  <a:off x="2900880" y="5154120"/>
                  <a:ext cx="81000" cy="30240"/>
                </a:xfrm>
                <a:custGeom>
                  <a:avLst/>
                  <a:gdLst/>
                  <a:ahLst/>
                  <a:cxnLst/>
                  <a:rect l="l" t="t" r="r" b="b"/>
                  <a:pathLst>
                    <a:path w="225" h="84" fill="none" extrusionOk="0">
                      <a:moveTo>
                        <a:pt x="1" y="0"/>
                      </a:moveTo>
                      <a:cubicBezTo>
                        <a:pt x="-5" y="28"/>
                        <a:pt x="14" y="56"/>
                        <a:pt x="38" y="71"/>
                      </a:cubicBezTo>
                      <a:cubicBezTo>
                        <a:pt x="62" y="85"/>
                        <a:pt x="92" y="86"/>
                        <a:pt x="120" y="83"/>
                      </a:cubicBezTo>
                      <a:cubicBezTo>
                        <a:pt x="158" y="77"/>
                        <a:pt x="193" y="62"/>
                        <a:pt x="225" y="4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8" name="Google Shape;1468;p17"/>
                <p:cNvSpPr/>
                <p:nvPr/>
              </p:nvSpPr>
              <p:spPr>
                <a:xfrm>
                  <a:off x="2912760" y="5220720"/>
                  <a:ext cx="67680" cy="31320"/>
                </a:xfrm>
                <a:custGeom>
                  <a:avLst/>
                  <a:gdLst/>
                  <a:ahLst/>
                  <a:cxnLst/>
                  <a:rect l="l" t="t" r="r" b="b"/>
                  <a:pathLst>
                    <a:path w="188" h="87" fill="none" extrusionOk="0">
                      <a:moveTo>
                        <a:pt x="0" y="0"/>
                      </a:moveTo>
                      <a:cubicBezTo>
                        <a:pt x="3" y="40"/>
                        <a:pt x="37" y="70"/>
                        <a:pt x="74" y="81"/>
                      </a:cubicBezTo>
                      <a:cubicBezTo>
                        <a:pt x="112" y="92"/>
                        <a:pt x="151" y="86"/>
                        <a:pt x="188" y="77"/>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9" name="Google Shape;1469;p17"/>
                <p:cNvSpPr/>
                <p:nvPr/>
              </p:nvSpPr>
              <p:spPr>
                <a:xfrm>
                  <a:off x="2926080" y="5286600"/>
                  <a:ext cx="78120" cy="21960"/>
                </a:xfrm>
                <a:custGeom>
                  <a:avLst/>
                  <a:gdLst/>
                  <a:ahLst/>
                  <a:cxnLst/>
                  <a:rect l="l" t="t" r="r" b="b"/>
                  <a:pathLst>
                    <a:path w="217" h="61" fill="none" extrusionOk="0">
                      <a:moveTo>
                        <a:pt x="0" y="0"/>
                      </a:moveTo>
                      <a:cubicBezTo>
                        <a:pt x="4" y="36"/>
                        <a:pt x="43" y="57"/>
                        <a:pt x="78" y="60"/>
                      </a:cubicBezTo>
                      <a:cubicBezTo>
                        <a:pt x="127" y="66"/>
                        <a:pt x="177" y="51"/>
                        <a:pt x="217" y="19"/>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0" name="Google Shape;1470;p17"/>
                <p:cNvSpPr/>
                <p:nvPr/>
              </p:nvSpPr>
              <p:spPr>
                <a:xfrm>
                  <a:off x="2913120" y="4744800"/>
                  <a:ext cx="414360" cy="33480"/>
                </a:xfrm>
                <a:custGeom>
                  <a:avLst/>
                  <a:gdLst/>
                  <a:ahLst/>
                  <a:cxnLst/>
                  <a:rect l="l" t="t" r="r" b="b"/>
                  <a:pathLst>
                    <a:path w="1151" h="93" fill="none" extrusionOk="0">
                      <a:moveTo>
                        <a:pt x="0" y="93"/>
                      </a:moveTo>
                      <a:cubicBezTo>
                        <a:pt x="380" y="20"/>
                        <a:pt x="766" y="-12"/>
                        <a:pt x="1151" y="3"/>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1" name="Google Shape;1471;p17"/>
                <p:cNvSpPr/>
                <p:nvPr/>
              </p:nvSpPr>
              <p:spPr>
                <a:xfrm>
                  <a:off x="2911320" y="4724640"/>
                  <a:ext cx="108360" cy="18000"/>
                </a:xfrm>
                <a:custGeom>
                  <a:avLst/>
                  <a:gdLst/>
                  <a:ahLst/>
                  <a:cxnLst/>
                  <a:rect l="l" t="t" r="r" b="b"/>
                  <a:pathLst>
                    <a:path w="301" h="50" fill="none" extrusionOk="0">
                      <a:moveTo>
                        <a:pt x="0" y="50"/>
                      </a:moveTo>
                      <a:cubicBezTo>
                        <a:pt x="101" y="39"/>
                        <a:pt x="202" y="22"/>
                        <a:pt x="30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2" name="Google Shape;1472;p17"/>
                <p:cNvSpPr/>
                <p:nvPr/>
              </p:nvSpPr>
              <p:spPr>
                <a:xfrm>
                  <a:off x="3137760" y="4710240"/>
                  <a:ext cx="260640" cy="8280"/>
                </a:xfrm>
                <a:custGeom>
                  <a:avLst/>
                  <a:gdLst/>
                  <a:ahLst/>
                  <a:cxnLst/>
                  <a:rect l="l" t="t" r="r" b="b"/>
                  <a:pathLst>
                    <a:path w="724" h="23" fill="none" extrusionOk="0">
                      <a:moveTo>
                        <a:pt x="0" y="0"/>
                      </a:moveTo>
                      <a:cubicBezTo>
                        <a:pt x="180" y="13"/>
                        <a:pt x="544" y="30"/>
                        <a:pt x="724" y="19"/>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3" name="Google Shape;1473;p17"/>
                <p:cNvSpPr/>
                <p:nvPr/>
              </p:nvSpPr>
              <p:spPr>
                <a:xfrm>
                  <a:off x="3363840" y="4769640"/>
                  <a:ext cx="50400" cy="532440"/>
                </a:xfrm>
                <a:custGeom>
                  <a:avLst/>
                  <a:gdLst/>
                  <a:ahLst/>
                  <a:cxnLst/>
                  <a:rect l="l" t="t" r="r" b="b"/>
                  <a:pathLst>
                    <a:path w="140" h="1479" fill="none" extrusionOk="0">
                      <a:moveTo>
                        <a:pt x="0" y="0"/>
                      </a:moveTo>
                      <a:cubicBezTo>
                        <a:pt x="43" y="491"/>
                        <a:pt x="82" y="992"/>
                        <a:pt x="140" y="1479"/>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4" name="Google Shape;1474;p17"/>
                <p:cNvSpPr/>
                <p:nvPr/>
              </p:nvSpPr>
              <p:spPr>
                <a:xfrm>
                  <a:off x="2975760" y="4719240"/>
                  <a:ext cx="488880" cy="638280"/>
                </a:xfrm>
                <a:custGeom>
                  <a:avLst/>
                  <a:gdLst/>
                  <a:ahLst/>
                  <a:cxnLst/>
                  <a:rect l="l" t="t" r="r" b="b"/>
                  <a:pathLst>
                    <a:path w="1358" h="1773" fill="none" extrusionOk="0">
                      <a:moveTo>
                        <a:pt x="1187" y="0"/>
                      </a:moveTo>
                      <a:cubicBezTo>
                        <a:pt x="1267" y="457"/>
                        <a:pt x="1325" y="1053"/>
                        <a:pt x="1358" y="1517"/>
                      </a:cubicBezTo>
                      <a:cubicBezTo>
                        <a:pt x="1360" y="1550"/>
                        <a:pt x="1267" y="1627"/>
                        <a:pt x="1218" y="1633"/>
                      </a:cubicBezTo>
                      <a:cubicBezTo>
                        <a:pt x="824" y="1677"/>
                        <a:pt x="417" y="1745"/>
                        <a:pt x="0" y="177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5" name="Google Shape;1475;p17"/>
                <p:cNvSpPr/>
                <p:nvPr/>
              </p:nvSpPr>
              <p:spPr>
                <a:xfrm>
                  <a:off x="2999160" y="4847760"/>
                  <a:ext cx="299520" cy="108720"/>
                </a:xfrm>
                <a:custGeom>
                  <a:avLst/>
                  <a:gdLst/>
                  <a:ahLst/>
                  <a:cxnLst/>
                  <a:rect l="l" t="t" r="r" b="b"/>
                  <a:pathLst>
                    <a:path w="832" h="302" fill="none" extrusionOk="0">
                      <a:moveTo>
                        <a:pt x="832" y="0"/>
                      </a:moveTo>
                      <a:cubicBezTo>
                        <a:pt x="554" y="7"/>
                        <a:pt x="275" y="46"/>
                        <a:pt x="1" y="82"/>
                      </a:cubicBezTo>
                      <a:cubicBezTo>
                        <a:pt x="-1" y="156"/>
                        <a:pt x="8" y="229"/>
                        <a:pt x="27" y="302"/>
                      </a:cubicBezTo>
                      <a:cubicBezTo>
                        <a:pt x="150" y="289"/>
                        <a:pt x="258" y="283"/>
                        <a:pt x="382" y="27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6" name="Google Shape;1476;p17"/>
                <p:cNvSpPr/>
                <p:nvPr/>
              </p:nvSpPr>
              <p:spPr>
                <a:xfrm>
                  <a:off x="3170880" y="4916160"/>
                  <a:ext cx="123120" cy="23400"/>
                </a:xfrm>
                <a:custGeom>
                  <a:avLst/>
                  <a:gdLst/>
                  <a:ahLst/>
                  <a:cxnLst/>
                  <a:rect l="l" t="t" r="r" b="b"/>
                  <a:pathLst>
                    <a:path w="342" h="65" fill="none" extrusionOk="0">
                      <a:moveTo>
                        <a:pt x="0" y="65"/>
                      </a:moveTo>
                      <a:cubicBezTo>
                        <a:pt x="114" y="43"/>
                        <a:pt x="228" y="22"/>
                        <a:pt x="342"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grpSp>
        <p:nvGrpSpPr>
          <p:cNvPr id="1477" name="Google Shape;1477;p17"/>
          <p:cNvGrpSpPr/>
          <p:nvPr/>
        </p:nvGrpSpPr>
        <p:grpSpPr>
          <a:xfrm>
            <a:off x="228669" y="-118761"/>
            <a:ext cx="8686678" cy="1316516"/>
            <a:chOff x="326807" y="-268986"/>
            <a:chExt cx="8686678" cy="1316516"/>
          </a:xfrm>
        </p:grpSpPr>
        <p:grpSp>
          <p:nvGrpSpPr>
            <p:cNvPr id="1478" name="Google Shape;1478;p17"/>
            <p:cNvGrpSpPr/>
            <p:nvPr/>
          </p:nvGrpSpPr>
          <p:grpSpPr>
            <a:xfrm>
              <a:off x="326807" y="-268986"/>
              <a:ext cx="1078505" cy="842551"/>
              <a:chOff x="326807" y="-268986"/>
              <a:chExt cx="1078505" cy="842551"/>
            </a:xfrm>
          </p:grpSpPr>
          <p:grpSp>
            <p:nvGrpSpPr>
              <p:cNvPr id="1479" name="Google Shape;1479;p17"/>
              <p:cNvGrpSpPr/>
              <p:nvPr/>
            </p:nvGrpSpPr>
            <p:grpSpPr>
              <a:xfrm>
                <a:off x="326807" y="29164"/>
                <a:ext cx="386409" cy="544401"/>
                <a:chOff x="2285640" y="2297520"/>
                <a:chExt cx="300240" cy="423000"/>
              </a:xfrm>
            </p:grpSpPr>
            <p:sp>
              <p:nvSpPr>
                <p:cNvPr id="1480" name="Google Shape;1480;p17"/>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1" name="Google Shape;1481;p17"/>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2" name="Google Shape;1482;p17"/>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3" name="Google Shape;1483;p17"/>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4" name="Google Shape;1484;p17"/>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5" name="Google Shape;1485;p17"/>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6" name="Google Shape;1486;p17"/>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7" name="Google Shape;1487;p17"/>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8" name="Google Shape;1488;p17"/>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9" name="Google Shape;1489;p17"/>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0" name="Google Shape;1490;p17"/>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1" name="Google Shape;1491;p17"/>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2" name="Google Shape;1492;p17"/>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3" name="Google Shape;1493;p17"/>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4" name="Google Shape;1494;p17"/>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5" name="Google Shape;1495;p17"/>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6" name="Google Shape;1496;p17"/>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7" name="Google Shape;1497;p17"/>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8" name="Google Shape;1498;p17"/>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9" name="Google Shape;1499;p17"/>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0" name="Google Shape;1500;p17"/>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1" name="Google Shape;1501;p17"/>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2" name="Google Shape;1502;p17"/>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3" name="Google Shape;1503;p17"/>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4" name="Google Shape;1504;p17"/>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5" name="Google Shape;1505;p17"/>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6" name="Google Shape;1506;p17"/>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7" name="Google Shape;1507;p17"/>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8" name="Google Shape;1508;p17"/>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9" name="Google Shape;1509;p17"/>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0" name="Google Shape;1510;p17"/>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11" name="Google Shape;1511;p17"/>
              <p:cNvGrpSpPr/>
              <p:nvPr/>
            </p:nvGrpSpPr>
            <p:grpSpPr>
              <a:xfrm rot="3333849">
                <a:off x="871581" y="-161540"/>
                <a:ext cx="471212" cy="399858"/>
                <a:chOff x="2823480" y="2823840"/>
                <a:chExt cx="366120" cy="310680"/>
              </a:xfrm>
            </p:grpSpPr>
            <p:sp>
              <p:nvSpPr>
                <p:cNvPr id="1512" name="Google Shape;1512;p17"/>
                <p:cNvSpPr/>
                <p:nvPr/>
              </p:nvSpPr>
              <p:spPr>
                <a:xfrm>
                  <a:off x="2823480" y="2876400"/>
                  <a:ext cx="255960" cy="258120"/>
                </a:xfrm>
                <a:custGeom>
                  <a:avLst/>
                  <a:gdLst/>
                  <a:ahLst/>
                  <a:cxnLst/>
                  <a:rect l="l" t="t" r="r" b="b"/>
                  <a:pathLst>
                    <a:path w="711" h="717" extrusionOk="0">
                      <a:moveTo>
                        <a:pt x="711" y="702"/>
                      </a:moveTo>
                      <a:cubicBezTo>
                        <a:pt x="513" y="717"/>
                        <a:pt x="242" y="721"/>
                        <a:pt x="12" y="711"/>
                      </a:cubicBezTo>
                      <a:cubicBezTo>
                        <a:pt x="-18" y="493"/>
                        <a:pt x="21" y="261"/>
                        <a:pt x="10" y="39"/>
                      </a:cubicBezTo>
                      <a:cubicBezTo>
                        <a:pt x="218" y="5"/>
                        <a:pt x="485" y="-21"/>
                        <a:pt x="690" y="22"/>
                      </a:cubicBezTo>
                      <a:cubicBezTo>
                        <a:pt x="698" y="222"/>
                        <a:pt x="703" y="502"/>
                        <a:pt x="711" y="702"/>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3" name="Google Shape;1513;p17"/>
                <p:cNvSpPr/>
                <p:nvPr/>
              </p:nvSpPr>
              <p:spPr>
                <a:xfrm>
                  <a:off x="2827800" y="2823840"/>
                  <a:ext cx="361800" cy="304560"/>
                </a:xfrm>
                <a:custGeom>
                  <a:avLst/>
                  <a:gdLst/>
                  <a:ahLst/>
                  <a:cxnLst/>
                  <a:rect l="l" t="t" r="r" b="b"/>
                  <a:pathLst>
                    <a:path w="1005" h="846" fill="none" extrusionOk="0">
                      <a:moveTo>
                        <a:pt x="0" y="172"/>
                      </a:moveTo>
                      <a:cubicBezTo>
                        <a:pt x="0" y="136"/>
                        <a:pt x="243" y="64"/>
                        <a:pt x="305" y="40"/>
                      </a:cubicBezTo>
                      <a:cubicBezTo>
                        <a:pt x="512" y="6"/>
                        <a:pt x="779" y="-20"/>
                        <a:pt x="985" y="23"/>
                      </a:cubicBezTo>
                      <a:cubicBezTo>
                        <a:pt x="992" y="222"/>
                        <a:pt x="996" y="502"/>
                        <a:pt x="1005" y="702"/>
                      </a:cubicBezTo>
                      <a:cubicBezTo>
                        <a:pt x="938" y="747"/>
                        <a:pt x="809" y="844"/>
                        <a:pt x="699" y="846"/>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4" name="Google Shape;1514;p17"/>
                <p:cNvSpPr/>
                <p:nvPr/>
              </p:nvSpPr>
              <p:spPr>
                <a:xfrm>
                  <a:off x="3067920" y="2831400"/>
                  <a:ext cx="109800" cy="54360"/>
                </a:xfrm>
                <a:custGeom>
                  <a:avLst/>
                  <a:gdLst/>
                  <a:ahLst/>
                  <a:cxnLst/>
                  <a:rect l="l" t="t" r="r" b="b"/>
                  <a:pathLst>
                    <a:path w="305" h="151" fill="none" extrusionOk="0">
                      <a:moveTo>
                        <a:pt x="0" y="151"/>
                      </a:moveTo>
                      <a:cubicBezTo>
                        <a:pt x="47" y="138"/>
                        <a:pt x="90" y="113"/>
                        <a:pt x="133" y="92"/>
                      </a:cubicBezTo>
                      <a:cubicBezTo>
                        <a:pt x="191" y="62"/>
                        <a:pt x="247" y="30"/>
                        <a:pt x="305" y="0"/>
                      </a:cubicBezTo>
                    </a:path>
                  </a:pathLst>
                </a:custGeom>
                <a:noFill/>
                <a:ln w="12950" cap="rnd" cmpd="sng">
                  <a:solidFill>
                    <a:schemeClr val="dk1"/>
                  </a:solidFill>
                  <a:prstDash val="solid"/>
                  <a:round/>
                  <a:headEnd type="none" w="sm" len="sm"/>
                  <a:tailEnd type="none" w="sm" len="sm"/>
                </a:ln>
              </p:spPr>
              <p:txBody>
                <a:bodyPr spcFirstLastPara="1" wrap="square" lIns="96475" tIns="2875" rIns="96475"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5" name="Google Shape;1515;p17"/>
                <p:cNvSpPr/>
                <p:nvPr/>
              </p:nvSpPr>
              <p:spPr>
                <a:xfrm>
                  <a:off x="2838600" y="3112920"/>
                  <a:ext cx="20880" cy="12240"/>
                </a:xfrm>
                <a:custGeom>
                  <a:avLst/>
                  <a:gdLst/>
                  <a:ahLst/>
                  <a:cxnLst/>
                  <a:rect l="l" t="t" r="r" b="b"/>
                  <a:pathLst>
                    <a:path w="58" h="34" fill="none" extrusionOk="0">
                      <a:moveTo>
                        <a:pt x="0" y="34"/>
                      </a:moveTo>
                      <a:cubicBezTo>
                        <a:pt x="20" y="22"/>
                        <a:pt x="39" y="11"/>
                        <a:pt x="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6" name="Google Shape;1516;p17"/>
                <p:cNvSpPr/>
                <p:nvPr/>
              </p:nvSpPr>
              <p:spPr>
                <a:xfrm>
                  <a:off x="2880000" y="3087720"/>
                  <a:ext cx="20520" cy="12600"/>
                </a:xfrm>
                <a:custGeom>
                  <a:avLst/>
                  <a:gdLst/>
                  <a:ahLst/>
                  <a:cxnLst/>
                  <a:rect l="l" t="t" r="r" b="b"/>
                  <a:pathLst>
                    <a:path w="57" h="35" fill="none" extrusionOk="0">
                      <a:moveTo>
                        <a:pt x="0" y="35"/>
                      </a:moveTo>
                      <a:cubicBezTo>
                        <a:pt x="19" y="23"/>
                        <a:pt x="38" y="12"/>
                        <a:pt x="5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7" name="Google Shape;1517;p17"/>
                <p:cNvSpPr/>
                <p:nvPr/>
              </p:nvSpPr>
              <p:spPr>
                <a:xfrm>
                  <a:off x="2920680" y="3061080"/>
                  <a:ext cx="19800" cy="13680"/>
                </a:xfrm>
                <a:custGeom>
                  <a:avLst/>
                  <a:gdLst/>
                  <a:ahLst/>
                  <a:cxnLst/>
                  <a:rect l="l" t="t" r="r" b="b"/>
                  <a:pathLst>
                    <a:path w="55" h="38" fill="none" extrusionOk="0">
                      <a:moveTo>
                        <a:pt x="0" y="38"/>
                      </a:moveTo>
                      <a:cubicBezTo>
                        <a:pt x="18" y="25"/>
                        <a:pt x="36" y="13"/>
                        <a:pt x="55"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8" name="Google Shape;1518;p17"/>
                <p:cNvSpPr/>
                <p:nvPr/>
              </p:nvSpPr>
              <p:spPr>
                <a:xfrm>
                  <a:off x="2958120" y="3023640"/>
                  <a:ext cx="2880" cy="23400"/>
                </a:xfrm>
                <a:custGeom>
                  <a:avLst/>
                  <a:gdLst/>
                  <a:ahLst/>
                  <a:cxnLst/>
                  <a:rect l="l" t="t" r="r" b="b"/>
                  <a:pathLst>
                    <a:path w="8" h="65" fill="none" extrusionOk="0">
                      <a:moveTo>
                        <a:pt x="6" y="65"/>
                      </a:moveTo>
                      <a:cubicBezTo>
                        <a:pt x="6" y="64"/>
                        <a:pt x="7" y="64"/>
                        <a:pt x="8" y="63"/>
                      </a:cubicBezTo>
                      <a:cubicBezTo>
                        <a:pt x="5" y="43"/>
                        <a:pt x="2"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9" name="Google Shape;1519;p17"/>
                <p:cNvSpPr/>
                <p:nvPr/>
              </p:nvSpPr>
              <p:spPr>
                <a:xfrm>
                  <a:off x="2955240" y="2975400"/>
                  <a:ext cx="720" cy="24120"/>
                </a:xfrm>
                <a:custGeom>
                  <a:avLst/>
                  <a:gdLst/>
                  <a:ahLst/>
                  <a:cxnLst/>
                  <a:rect l="l" t="t" r="r" b="b"/>
                  <a:pathLst>
                    <a:path w="2" h="67" fill="none" extrusionOk="0">
                      <a:moveTo>
                        <a:pt x="2" y="67"/>
                      </a:moveTo>
                      <a:cubicBezTo>
                        <a:pt x="1" y="45"/>
                        <a:pt x="1" y="23"/>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0" name="Google Shape;1520;p17"/>
                <p:cNvSpPr/>
                <p:nvPr/>
              </p:nvSpPr>
              <p:spPr>
                <a:xfrm>
                  <a:off x="2955240" y="2927520"/>
                  <a:ext cx="0" cy="24120"/>
                </a:xfrm>
                <a:custGeom>
                  <a:avLst/>
                  <a:gdLst/>
                  <a:ahLst/>
                  <a:cxnLst/>
                  <a:rect l="l" t="t" r="r" b="b"/>
                  <a:pathLst>
                    <a:path w="120000" h="67" fill="none" extrusionOk="0">
                      <a:moveTo>
                        <a:pt x="0" y="67"/>
                      </a:moveTo>
                      <a:cubicBezTo>
                        <a:pt x="0" y="44"/>
                        <a:pt x="0"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1" name="Google Shape;1521;p17"/>
                <p:cNvSpPr/>
                <p:nvPr/>
              </p:nvSpPr>
              <p:spPr>
                <a:xfrm>
                  <a:off x="2955960" y="2879640"/>
                  <a:ext cx="360" cy="23760"/>
                </a:xfrm>
                <a:custGeom>
                  <a:avLst/>
                  <a:gdLst/>
                  <a:ahLst/>
                  <a:cxnLst/>
                  <a:rect l="l" t="t" r="r" b="b"/>
                  <a:pathLst>
                    <a:path w="1" h="66" fill="none" extrusionOk="0">
                      <a:moveTo>
                        <a:pt x="0" y="66"/>
                      </a:moveTo>
                      <a:cubicBezTo>
                        <a:pt x="0" y="43"/>
                        <a:pt x="1" y="21"/>
                        <a:pt x="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2" name="Google Shape;1522;p17"/>
                <p:cNvSpPr/>
                <p:nvPr/>
              </p:nvSpPr>
              <p:spPr>
                <a:xfrm>
                  <a:off x="2954880" y="3052440"/>
                  <a:ext cx="23760" cy="3960"/>
                </a:xfrm>
                <a:custGeom>
                  <a:avLst/>
                  <a:gdLst/>
                  <a:ahLst/>
                  <a:cxnLst/>
                  <a:rect l="l" t="t" r="r" b="b"/>
                  <a:pathLst>
                    <a:path w="66" h="11" fill="none" extrusionOk="0">
                      <a:moveTo>
                        <a:pt x="0" y="0"/>
                      </a:moveTo>
                      <a:cubicBezTo>
                        <a:pt x="22" y="4"/>
                        <a:pt x="44" y="8"/>
                        <a:pt x="66" y="1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3" name="Google Shape;1523;p17"/>
                <p:cNvSpPr/>
                <p:nvPr/>
              </p:nvSpPr>
              <p:spPr>
                <a:xfrm>
                  <a:off x="3002400" y="3060000"/>
                  <a:ext cx="24120" cy="2880"/>
                </a:xfrm>
                <a:custGeom>
                  <a:avLst/>
                  <a:gdLst/>
                  <a:ahLst/>
                  <a:cxnLst/>
                  <a:rect l="l" t="t" r="r" b="b"/>
                  <a:pathLst>
                    <a:path w="67" h="8" fill="none" extrusionOk="0">
                      <a:moveTo>
                        <a:pt x="0" y="0"/>
                      </a:moveTo>
                      <a:cubicBezTo>
                        <a:pt x="23" y="2"/>
                        <a:pt x="45" y="5"/>
                        <a:pt x="67" y="8"/>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4" name="Google Shape;1524;p17"/>
                <p:cNvSpPr/>
                <p:nvPr/>
              </p:nvSpPr>
              <p:spPr>
                <a:xfrm>
                  <a:off x="3050280" y="3065040"/>
                  <a:ext cx="24120" cy="1800"/>
                </a:xfrm>
                <a:custGeom>
                  <a:avLst/>
                  <a:gdLst/>
                  <a:ahLst/>
                  <a:cxnLst/>
                  <a:rect l="l" t="t" r="r" b="b"/>
                  <a:pathLst>
                    <a:path w="67" h="5" fill="none" extrusionOk="0">
                      <a:moveTo>
                        <a:pt x="0" y="0"/>
                      </a:moveTo>
                      <a:cubicBezTo>
                        <a:pt x="23" y="2"/>
                        <a:pt x="45" y="4"/>
                        <a:pt x="67" y="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5" name="Google Shape;1525;p17"/>
                <p:cNvSpPr/>
                <p:nvPr/>
              </p:nvSpPr>
              <p:spPr>
                <a:xfrm>
                  <a:off x="3098520" y="3068280"/>
                  <a:ext cx="24120" cy="720"/>
                </a:xfrm>
                <a:custGeom>
                  <a:avLst/>
                  <a:gdLst/>
                  <a:ahLst/>
                  <a:cxnLst/>
                  <a:rect l="l" t="t" r="r" b="b"/>
                  <a:pathLst>
                    <a:path w="67" h="2" fill="none" extrusionOk="0">
                      <a:moveTo>
                        <a:pt x="0" y="0"/>
                      </a:moveTo>
                      <a:cubicBezTo>
                        <a:pt x="22" y="1"/>
                        <a:pt x="45" y="1"/>
                        <a:pt x="67" y="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6" name="Google Shape;1526;p17"/>
                <p:cNvSpPr/>
                <p:nvPr/>
              </p:nvSpPr>
              <p:spPr>
                <a:xfrm>
                  <a:off x="3146760" y="3069360"/>
                  <a:ext cx="24120" cy="360"/>
                </a:xfrm>
                <a:custGeom>
                  <a:avLst/>
                  <a:gdLst/>
                  <a:ahLst/>
                  <a:cxnLst/>
                  <a:rect l="l" t="t" r="r" b="b"/>
                  <a:pathLst>
                    <a:path w="67" h="1" fill="none" extrusionOk="0">
                      <a:moveTo>
                        <a:pt x="0" y="0"/>
                      </a:moveTo>
                      <a:cubicBezTo>
                        <a:pt x="2" y="0"/>
                        <a:pt x="5" y="0"/>
                        <a:pt x="7" y="0"/>
                      </a:cubicBezTo>
                      <a:cubicBezTo>
                        <a:pt x="27" y="0"/>
                        <a:pt x="47" y="0"/>
                        <a:pt x="67" y="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527" name="Google Shape;1527;p17"/>
            <p:cNvGrpSpPr/>
            <p:nvPr/>
          </p:nvGrpSpPr>
          <p:grpSpPr>
            <a:xfrm>
              <a:off x="7462442" y="223750"/>
              <a:ext cx="159568" cy="155238"/>
              <a:chOff x="2853720" y="3420720"/>
              <a:chExt cx="92880" cy="90360"/>
            </a:xfrm>
          </p:grpSpPr>
          <p:sp>
            <p:nvSpPr>
              <p:cNvPr id="1528" name="Google Shape;1528;p17"/>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9" name="Google Shape;1529;p17"/>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0" name="Google Shape;1530;p17"/>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31" name="Google Shape;1531;p17"/>
            <p:cNvGrpSpPr/>
            <p:nvPr/>
          </p:nvGrpSpPr>
          <p:grpSpPr>
            <a:xfrm>
              <a:off x="8845245" y="472399"/>
              <a:ext cx="163279" cy="134210"/>
              <a:chOff x="3292560" y="2517480"/>
              <a:chExt cx="95040" cy="78120"/>
            </a:xfrm>
          </p:grpSpPr>
          <p:sp>
            <p:nvSpPr>
              <p:cNvPr id="1532" name="Google Shape;1532;p17"/>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3" name="Google Shape;1533;p17"/>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534" name="Google Shape;1534;p17"/>
            <p:cNvSpPr/>
            <p:nvPr/>
          </p:nvSpPr>
          <p:spPr>
            <a:xfrm>
              <a:off x="8609871" y="269406"/>
              <a:ext cx="183079" cy="201631"/>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5" name="Google Shape;1535;p17"/>
            <p:cNvSpPr/>
            <p:nvPr/>
          </p:nvSpPr>
          <p:spPr>
            <a:xfrm>
              <a:off x="8840302" y="860124"/>
              <a:ext cx="173183" cy="187406"/>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0_2">
    <p:spTree>
      <p:nvGrpSpPr>
        <p:cNvPr id="1" name="Shape 1536"/>
        <p:cNvGrpSpPr/>
        <p:nvPr/>
      </p:nvGrpSpPr>
      <p:grpSpPr>
        <a:xfrm>
          <a:off x="0" y="0"/>
          <a:ext cx="0" cy="0"/>
          <a:chOff x="0" y="0"/>
          <a:chExt cx="0" cy="0"/>
        </a:xfrm>
      </p:grpSpPr>
      <p:grpSp>
        <p:nvGrpSpPr>
          <p:cNvPr id="1537" name="Google Shape;1537;p18"/>
          <p:cNvGrpSpPr/>
          <p:nvPr/>
        </p:nvGrpSpPr>
        <p:grpSpPr>
          <a:xfrm>
            <a:off x="-254010" y="25"/>
            <a:ext cx="9398175" cy="5143509"/>
            <a:chOff x="-254010" y="25"/>
            <a:chExt cx="9398175" cy="5143509"/>
          </a:xfrm>
        </p:grpSpPr>
        <p:grpSp>
          <p:nvGrpSpPr>
            <p:cNvPr id="1538" name="Google Shape;1538;p18"/>
            <p:cNvGrpSpPr/>
            <p:nvPr/>
          </p:nvGrpSpPr>
          <p:grpSpPr>
            <a:xfrm>
              <a:off x="-254010" y="25"/>
              <a:ext cx="9398175" cy="5143509"/>
              <a:chOff x="-230725" y="25"/>
              <a:chExt cx="9479700" cy="5143509"/>
            </a:xfrm>
          </p:grpSpPr>
          <p:sp>
            <p:nvSpPr>
              <p:cNvPr id="1539" name="Google Shape;1539;p18"/>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0" name="Google Shape;1540;p18"/>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1" name="Google Shape;1541;p18"/>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2" name="Google Shape;1542;p18"/>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3" name="Google Shape;1543;p18"/>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4" name="Google Shape;1544;p18"/>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5" name="Google Shape;1545;p18"/>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46" name="Google Shape;1546;p18"/>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1547" name="Google Shape;1547;p18"/>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8" name="Google Shape;1548;p18"/>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9" name="Google Shape;1549;p18"/>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0" name="Google Shape;1550;p18"/>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1" name="Google Shape;1551;p18"/>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2" name="Google Shape;1552;p18"/>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3" name="Google Shape;1553;p18"/>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4" name="Google Shape;1554;p18"/>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5" name="Google Shape;1555;p18"/>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6" name="Google Shape;1556;p18"/>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7" name="Google Shape;1557;p18"/>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8" name="Google Shape;1558;p18"/>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9" name="Google Shape;1559;p18"/>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0" name="Google Shape;1560;p18"/>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1" name="Google Shape;1561;p18"/>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2" name="Google Shape;1562;p18"/>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3" name="Google Shape;1563;p18"/>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4" name="Google Shape;1564;p18"/>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5" name="Google Shape;1565;p18"/>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6" name="Google Shape;1566;p18"/>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7" name="Google Shape;1567;p18"/>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8" name="Google Shape;1568;p18"/>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69" name="Google Shape;1569;p18"/>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0" name="Google Shape;1570;p18"/>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1" name="Google Shape;1571;p18"/>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2" name="Google Shape;1572;p18"/>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3" name="Google Shape;1573;p18"/>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4" name="Google Shape;1574;p18"/>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5" name="Google Shape;1575;p18"/>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6" name="Google Shape;1576;p18"/>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7" name="Google Shape;1577;p18"/>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8" name="Google Shape;1578;p18"/>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79" name="Google Shape;1579;p18"/>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0" name="Google Shape;1580;p18"/>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1" name="Google Shape;1581;p18"/>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2" name="Google Shape;1582;p18"/>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583" name="Google Shape;1583;p18"/>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1584" name="Google Shape;1584;p18"/>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5" name="Google Shape;1585;p18"/>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6" name="Google Shape;1586;p18"/>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7" name="Google Shape;1587;p18"/>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8" name="Google Shape;1588;p18"/>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9" name="Google Shape;1589;p18"/>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0" name="Google Shape;1590;p18"/>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1" name="Google Shape;1591;p18"/>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2" name="Google Shape;1592;p18"/>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3" name="Google Shape;1593;p18"/>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4" name="Google Shape;1594;p18"/>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5" name="Google Shape;1595;p18"/>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6" name="Google Shape;1596;p18"/>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97" name="Google Shape;1597;p18"/>
            <p:cNvGrpSpPr/>
            <p:nvPr/>
          </p:nvGrpSpPr>
          <p:grpSpPr>
            <a:xfrm>
              <a:off x="152875" y="1132408"/>
              <a:ext cx="222300" cy="2892800"/>
              <a:chOff x="131925" y="1058325"/>
              <a:chExt cx="222300" cy="2892800"/>
            </a:xfrm>
          </p:grpSpPr>
          <p:sp>
            <p:nvSpPr>
              <p:cNvPr id="1598" name="Google Shape;1598;p18"/>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1599" name="Google Shape;1599;p18"/>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1600" name="Google Shape;1600;p18"/>
          <p:cNvSpPr txBox="1">
            <a:spLocks noGrp="1"/>
          </p:cNvSpPr>
          <p:nvPr>
            <p:ph type="title"/>
          </p:nvPr>
        </p:nvSpPr>
        <p:spPr>
          <a:xfrm>
            <a:off x="722000" y="3348800"/>
            <a:ext cx="2423700" cy="533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1" name="Google Shape;1601;p18"/>
          <p:cNvSpPr txBox="1">
            <a:spLocks noGrp="1"/>
          </p:cNvSpPr>
          <p:nvPr>
            <p:ph type="subTitle" idx="1"/>
          </p:nvPr>
        </p:nvSpPr>
        <p:spPr>
          <a:xfrm>
            <a:off x="722000" y="3882500"/>
            <a:ext cx="2423700" cy="721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02" name="Google Shape;1602;p18"/>
          <p:cNvSpPr>
            <a:spLocks noGrp="1"/>
          </p:cNvSpPr>
          <p:nvPr>
            <p:ph type="pic" idx="2"/>
          </p:nvPr>
        </p:nvSpPr>
        <p:spPr>
          <a:xfrm>
            <a:off x="5156200" y="539500"/>
            <a:ext cx="3274500" cy="4064400"/>
          </a:xfrm>
          <a:prstGeom prst="rect">
            <a:avLst/>
          </a:prstGeom>
          <a:noFill/>
          <a:ln>
            <a:noFill/>
          </a:ln>
        </p:spPr>
      </p:sp>
      <p:sp>
        <p:nvSpPr>
          <p:cNvPr id="1603" name="Google Shape;1603;p18"/>
          <p:cNvSpPr>
            <a:spLocks noGrp="1"/>
          </p:cNvSpPr>
          <p:nvPr>
            <p:ph type="pic" idx="3"/>
          </p:nvPr>
        </p:nvSpPr>
        <p:spPr>
          <a:xfrm>
            <a:off x="722000" y="539500"/>
            <a:ext cx="4358100" cy="2692800"/>
          </a:xfrm>
          <a:prstGeom prst="rect">
            <a:avLst/>
          </a:prstGeom>
          <a:noFill/>
          <a:ln>
            <a:noFill/>
          </a:ln>
        </p:spPr>
      </p:sp>
      <p:sp>
        <p:nvSpPr>
          <p:cNvPr id="1604" name="Google Shape;1604;p18"/>
          <p:cNvSpPr>
            <a:spLocks noGrp="1"/>
          </p:cNvSpPr>
          <p:nvPr>
            <p:ph type="pic" idx="4"/>
          </p:nvPr>
        </p:nvSpPr>
        <p:spPr>
          <a:xfrm>
            <a:off x="3561450" y="3054200"/>
            <a:ext cx="1887000" cy="1822800"/>
          </a:xfrm>
          <a:prstGeom prst="rect">
            <a:avLst/>
          </a:prstGeom>
          <a:noFill/>
          <a:ln>
            <a:noFill/>
          </a:ln>
        </p:spPr>
      </p:sp>
      <p:grpSp>
        <p:nvGrpSpPr>
          <p:cNvPr id="1605" name="Google Shape;1605;p18"/>
          <p:cNvGrpSpPr/>
          <p:nvPr/>
        </p:nvGrpSpPr>
        <p:grpSpPr>
          <a:xfrm>
            <a:off x="-388824" y="-151543"/>
            <a:ext cx="8294692" cy="5471258"/>
            <a:chOff x="-388824" y="-151543"/>
            <a:chExt cx="8294692" cy="5471258"/>
          </a:xfrm>
        </p:grpSpPr>
        <p:grpSp>
          <p:nvGrpSpPr>
            <p:cNvPr id="1606" name="Google Shape;1606;p18"/>
            <p:cNvGrpSpPr/>
            <p:nvPr/>
          </p:nvGrpSpPr>
          <p:grpSpPr>
            <a:xfrm rot="907740">
              <a:off x="-101848" y="4734320"/>
              <a:ext cx="386411" cy="544404"/>
              <a:chOff x="2285640" y="2297520"/>
              <a:chExt cx="300240" cy="423000"/>
            </a:xfrm>
          </p:grpSpPr>
          <p:sp>
            <p:nvSpPr>
              <p:cNvPr id="1607" name="Google Shape;1607;p18"/>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8" name="Google Shape;1608;p18"/>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9" name="Google Shape;1609;p18"/>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0" name="Google Shape;1610;p18"/>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1" name="Google Shape;1611;p18"/>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2" name="Google Shape;1612;p18"/>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3" name="Google Shape;1613;p18"/>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4" name="Google Shape;1614;p18"/>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5" name="Google Shape;1615;p18"/>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6" name="Google Shape;1616;p18"/>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7" name="Google Shape;1617;p18"/>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8" name="Google Shape;1618;p18"/>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9" name="Google Shape;1619;p18"/>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0" name="Google Shape;1620;p18"/>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1" name="Google Shape;1621;p18"/>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2" name="Google Shape;1622;p18"/>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3" name="Google Shape;1623;p18"/>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4" name="Google Shape;1624;p18"/>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5" name="Google Shape;1625;p18"/>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6" name="Google Shape;1626;p18"/>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7" name="Google Shape;1627;p18"/>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8" name="Google Shape;1628;p18"/>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9" name="Google Shape;1629;p18"/>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0" name="Google Shape;1630;p18"/>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1" name="Google Shape;1631;p18"/>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2" name="Google Shape;1632;p18"/>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3" name="Google Shape;1633;p18"/>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4" name="Google Shape;1634;p18"/>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5" name="Google Shape;1635;p18"/>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6" name="Google Shape;1636;p18"/>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7" name="Google Shape;1637;p18"/>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38" name="Google Shape;1638;p18"/>
            <p:cNvGrpSpPr/>
            <p:nvPr/>
          </p:nvGrpSpPr>
          <p:grpSpPr>
            <a:xfrm rot="2048816">
              <a:off x="6959875" y="-53766"/>
              <a:ext cx="471187" cy="399837"/>
              <a:chOff x="2823480" y="2823840"/>
              <a:chExt cx="366120" cy="310680"/>
            </a:xfrm>
          </p:grpSpPr>
          <p:sp>
            <p:nvSpPr>
              <p:cNvPr id="1639" name="Google Shape;1639;p18"/>
              <p:cNvSpPr/>
              <p:nvPr/>
            </p:nvSpPr>
            <p:spPr>
              <a:xfrm>
                <a:off x="2823480" y="2876400"/>
                <a:ext cx="255960" cy="258120"/>
              </a:xfrm>
              <a:custGeom>
                <a:avLst/>
                <a:gdLst/>
                <a:ahLst/>
                <a:cxnLst/>
                <a:rect l="l" t="t" r="r" b="b"/>
                <a:pathLst>
                  <a:path w="711" h="717" extrusionOk="0">
                    <a:moveTo>
                      <a:pt x="711" y="702"/>
                    </a:moveTo>
                    <a:cubicBezTo>
                      <a:pt x="513" y="717"/>
                      <a:pt x="242" y="721"/>
                      <a:pt x="12" y="711"/>
                    </a:cubicBezTo>
                    <a:cubicBezTo>
                      <a:pt x="-18" y="493"/>
                      <a:pt x="21" y="261"/>
                      <a:pt x="10" y="39"/>
                    </a:cubicBezTo>
                    <a:cubicBezTo>
                      <a:pt x="218" y="5"/>
                      <a:pt x="485" y="-21"/>
                      <a:pt x="690" y="22"/>
                    </a:cubicBezTo>
                    <a:cubicBezTo>
                      <a:pt x="698" y="222"/>
                      <a:pt x="703" y="502"/>
                      <a:pt x="711" y="702"/>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0" name="Google Shape;1640;p18"/>
              <p:cNvSpPr/>
              <p:nvPr/>
            </p:nvSpPr>
            <p:spPr>
              <a:xfrm>
                <a:off x="2827800" y="2823840"/>
                <a:ext cx="361800" cy="304560"/>
              </a:xfrm>
              <a:custGeom>
                <a:avLst/>
                <a:gdLst/>
                <a:ahLst/>
                <a:cxnLst/>
                <a:rect l="l" t="t" r="r" b="b"/>
                <a:pathLst>
                  <a:path w="1005" h="846" fill="none" extrusionOk="0">
                    <a:moveTo>
                      <a:pt x="0" y="172"/>
                    </a:moveTo>
                    <a:cubicBezTo>
                      <a:pt x="0" y="136"/>
                      <a:pt x="243" y="64"/>
                      <a:pt x="305" y="40"/>
                    </a:cubicBezTo>
                    <a:cubicBezTo>
                      <a:pt x="512" y="6"/>
                      <a:pt x="779" y="-20"/>
                      <a:pt x="985" y="23"/>
                    </a:cubicBezTo>
                    <a:cubicBezTo>
                      <a:pt x="992" y="222"/>
                      <a:pt x="996" y="502"/>
                      <a:pt x="1005" y="702"/>
                    </a:cubicBezTo>
                    <a:cubicBezTo>
                      <a:pt x="938" y="747"/>
                      <a:pt x="809" y="844"/>
                      <a:pt x="699" y="846"/>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1" name="Google Shape;1641;p18"/>
              <p:cNvSpPr/>
              <p:nvPr/>
            </p:nvSpPr>
            <p:spPr>
              <a:xfrm>
                <a:off x="3067920" y="2831400"/>
                <a:ext cx="109800" cy="54360"/>
              </a:xfrm>
              <a:custGeom>
                <a:avLst/>
                <a:gdLst/>
                <a:ahLst/>
                <a:cxnLst/>
                <a:rect l="l" t="t" r="r" b="b"/>
                <a:pathLst>
                  <a:path w="305" h="151" fill="none" extrusionOk="0">
                    <a:moveTo>
                      <a:pt x="0" y="151"/>
                    </a:moveTo>
                    <a:cubicBezTo>
                      <a:pt x="47" y="138"/>
                      <a:pt x="90" y="113"/>
                      <a:pt x="133" y="92"/>
                    </a:cubicBezTo>
                    <a:cubicBezTo>
                      <a:pt x="191" y="62"/>
                      <a:pt x="247" y="30"/>
                      <a:pt x="305" y="0"/>
                    </a:cubicBezTo>
                  </a:path>
                </a:pathLst>
              </a:custGeom>
              <a:noFill/>
              <a:ln w="12950" cap="rnd" cmpd="sng">
                <a:solidFill>
                  <a:schemeClr val="dk1"/>
                </a:solidFill>
                <a:prstDash val="solid"/>
                <a:round/>
                <a:headEnd type="none" w="sm" len="sm"/>
                <a:tailEnd type="none" w="sm" len="sm"/>
              </a:ln>
            </p:spPr>
            <p:txBody>
              <a:bodyPr spcFirstLastPara="1" wrap="square" lIns="96475" tIns="2875" rIns="96475"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2" name="Google Shape;1642;p18"/>
              <p:cNvSpPr/>
              <p:nvPr/>
            </p:nvSpPr>
            <p:spPr>
              <a:xfrm>
                <a:off x="2838600" y="3112920"/>
                <a:ext cx="20880" cy="12240"/>
              </a:xfrm>
              <a:custGeom>
                <a:avLst/>
                <a:gdLst/>
                <a:ahLst/>
                <a:cxnLst/>
                <a:rect l="l" t="t" r="r" b="b"/>
                <a:pathLst>
                  <a:path w="58" h="34" fill="none" extrusionOk="0">
                    <a:moveTo>
                      <a:pt x="0" y="34"/>
                    </a:moveTo>
                    <a:cubicBezTo>
                      <a:pt x="20" y="22"/>
                      <a:pt x="39" y="11"/>
                      <a:pt x="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3" name="Google Shape;1643;p18"/>
              <p:cNvSpPr/>
              <p:nvPr/>
            </p:nvSpPr>
            <p:spPr>
              <a:xfrm>
                <a:off x="2880000" y="3087720"/>
                <a:ext cx="20520" cy="12600"/>
              </a:xfrm>
              <a:custGeom>
                <a:avLst/>
                <a:gdLst/>
                <a:ahLst/>
                <a:cxnLst/>
                <a:rect l="l" t="t" r="r" b="b"/>
                <a:pathLst>
                  <a:path w="57" h="35" fill="none" extrusionOk="0">
                    <a:moveTo>
                      <a:pt x="0" y="35"/>
                    </a:moveTo>
                    <a:cubicBezTo>
                      <a:pt x="19" y="23"/>
                      <a:pt x="38" y="12"/>
                      <a:pt x="5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4" name="Google Shape;1644;p18"/>
              <p:cNvSpPr/>
              <p:nvPr/>
            </p:nvSpPr>
            <p:spPr>
              <a:xfrm>
                <a:off x="2920680" y="3061080"/>
                <a:ext cx="19800" cy="13680"/>
              </a:xfrm>
              <a:custGeom>
                <a:avLst/>
                <a:gdLst/>
                <a:ahLst/>
                <a:cxnLst/>
                <a:rect l="l" t="t" r="r" b="b"/>
                <a:pathLst>
                  <a:path w="55" h="38" fill="none" extrusionOk="0">
                    <a:moveTo>
                      <a:pt x="0" y="38"/>
                    </a:moveTo>
                    <a:cubicBezTo>
                      <a:pt x="18" y="25"/>
                      <a:pt x="36" y="13"/>
                      <a:pt x="55"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5" name="Google Shape;1645;p18"/>
              <p:cNvSpPr/>
              <p:nvPr/>
            </p:nvSpPr>
            <p:spPr>
              <a:xfrm>
                <a:off x="2958120" y="3023640"/>
                <a:ext cx="2880" cy="23400"/>
              </a:xfrm>
              <a:custGeom>
                <a:avLst/>
                <a:gdLst/>
                <a:ahLst/>
                <a:cxnLst/>
                <a:rect l="l" t="t" r="r" b="b"/>
                <a:pathLst>
                  <a:path w="8" h="65" fill="none" extrusionOk="0">
                    <a:moveTo>
                      <a:pt x="6" y="65"/>
                    </a:moveTo>
                    <a:cubicBezTo>
                      <a:pt x="6" y="64"/>
                      <a:pt x="7" y="64"/>
                      <a:pt x="8" y="63"/>
                    </a:cubicBezTo>
                    <a:cubicBezTo>
                      <a:pt x="5" y="43"/>
                      <a:pt x="2"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6" name="Google Shape;1646;p18"/>
              <p:cNvSpPr/>
              <p:nvPr/>
            </p:nvSpPr>
            <p:spPr>
              <a:xfrm>
                <a:off x="2955240" y="2975400"/>
                <a:ext cx="720" cy="24120"/>
              </a:xfrm>
              <a:custGeom>
                <a:avLst/>
                <a:gdLst/>
                <a:ahLst/>
                <a:cxnLst/>
                <a:rect l="l" t="t" r="r" b="b"/>
                <a:pathLst>
                  <a:path w="2" h="67" fill="none" extrusionOk="0">
                    <a:moveTo>
                      <a:pt x="2" y="67"/>
                    </a:moveTo>
                    <a:cubicBezTo>
                      <a:pt x="1" y="45"/>
                      <a:pt x="1" y="23"/>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7" name="Google Shape;1647;p18"/>
              <p:cNvSpPr/>
              <p:nvPr/>
            </p:nvSpPr>
            <p:spPr>
              <a:xfrm>
                <a:off x="2955240" y="2927520"/>
                <a:ext cx="0" cy="24120"/>
              </a:xfrm>
              <a:custGeom>
                <a:avLst/>
                <a:gdLst/>
                <a:ahLst/>
                <a:cxnLst/>
                <a:rect l="l" t="t" r="r" b="b"/>
                <a:pathLst>
                  <a:path w="120000" h="67" fill="none" extrusionOk="0">
                    <a:moveTo>
                      <a:pt x="0" y="67"/>
                    </a:moveTo>
                    <a:cubicBezTo>
                      <a:pt x="0" y="44"/>
                      <a:pt x="0"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8" name="Google Shape;1648;p18"/>
              <p:cNvSpPr/>
              <p:nvPr/>
            </p:nvSpPr>
            <p:spPr>
              <a:xfrm>
                <a:off x="2955960" y="2879640"/>
                <a:ext cx="360" cy="23760"/>
              </a:xfrm>
              <a:custGeom>
                <a:avLst/>
                <a:gdLst/>
                <a:ahLst/>
                <a:cxnLst/>
                <a:rect l="l" t="t" r="r" b="b"/>
                <a:pathLst>
                  <a:path w="1" h="66" fill="none" extrusionOk="0">
                    <a:moveTo>
                      <a:pt x="0" y="66"/>
                    </a:moveTo>
                    <a:cubicBezTo>
                      <a:pt x="0" y="43"/>
                      <a:pt x="1" y="21"/>
                      <a:pt x="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9" name="Google Shape;1649;p18"/>
              <p:cNvSpPr/>
              <p:nvPr/>
            </p:nvSpPr>
            <p:spPr>
              <a:xfrm>
                <a:off x="2954880" y="3052440"/>
                <a:ext cx="23760" cy="3960"/>
              </a:xfrm>
              <a:custGeom>
                <a:avLst/>
                <a:gdLst/>
                <a:ahLst/>
                <a:cxnLst/>
                <a:rect l="l" t="t" r="r" b="b"/>
                <a:pathLst>
                  <a:path w="66" h="11" fill="none" extrusionOk="0">
                    <a:moveTo>
                      <a:pt x="0" y="0"/>
                    </a:moveTo>
                    <a:cubicBezTo>
                      <a:pt x="22" y="4"/>
                      <a:pt x="44" y="8"/>
                      <a:pt x="66" y="1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0" name="Google Shape;1650;p18"/>
              <p:cNvSpPr/>
              <p:nvPr/>
            </p:nvSpPr>
            <p:spPr>
              <a:xfrm>
                <a:off x="3002400" y="3060000"/>
                <a:ext cx="24120" cy="2880"/>
              </a:xfrm>
              <a:custGeom>
                <a:avLst/>
                <a:gdLst/>
                <a:ahLst/>
                <a:cxnLst/>
                <a:rect l="l" t="t" r="r" b="b"/>
                <a:pathLst>
                  <a:path w="67" h="8" fill="none" extrusionOk="0">
                    <a:moveTo>
                      <a:pt x="0" y="0"/>
                    </a:moveTo>
                    <a:cubicBezTo>
                      <a:pt x="23" y="2"/>
                      <a:pt x="45" y="5"/>
                      <a:pt x="67" y="8"/>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1" name="Google Shape;1651;p18"/>
              <p:cNvSpPr/>
              <p:nvPr/>
            </p:nvSpPr>
            <p:spPr>
              <a:xfrm>
                <a:off x="3050280" y="3065040"/>
                <a:ext cx="24120" cy="1800"/>
              </a:xfrm>
              <a:custGeom>
                <a:avLst/>
                <a:gdLst/>
                <a:ahLst/>
                <a:cxnLst/>
                <a:rect l="l" t="t" r="r" b="b"/>
                <a:pathLst>
                  <a:path w="67" h="5" fill="none" extrusionOk="0">
                    <a:moveTo>
                      <a:pt x="0" y="0"/>
                    </a:moveTo>
                    <a:cubicBezTo>
                      <a:pt x="23" y="2"/>
                      <a:pt x="45" y="4"/>
                      <a:pt x="67" y="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2" name="Google Shape;1652;p18"/>
              <p:cNvSpPr/>
              <p:nvPr/>
            </p:nvSpPr>
            <p:spPr>
              <a:xfrm>
                <a:off x="3098520" y="3068280"/>
                <a:ext cx="24120" cy="720"/>
              </a:xfrm>
              <a:custGeom>
                <a:avLst/>
                <a:gdLst/>
                <a:ahLst/>
                <a:cxnLst/>
                <a:rect l="l" t="t" r="r" b="b"/>
                <a:pathLst>
                  <a:path w="67" h="2" fill="none" extrusionOk="0">
                    <a:moveTo>
                      <a:pt x="0" y="0"/>
                    </a:moveTo>
                    <a:cubicBezTo>
                      <a:pt x="22" y="1"/>
                      <a:pt x="45" y="1"/>
                      <a:pt x="67" y="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3" name="Google Shape;1653;p18"/>
              <p:cNvSpPr/>
              <p:nvPr/>
            </p:nvSpPr>
            <p:spPr>
              <a:xfrm>
                <a:off x="3146760" y="3069360"/>
                <a:ext cx="24120" cy="360"/>
              </a:xfrm>
              <a:custGeom>
                <a:avLst/>
                <a:gdLst/>
                <a:ahLst/>
                <a:cxnLst/>
                <a:rect l="l" t="t" r="r" b="b"/>
                <a:pathLst>
                  <a:path w="67" h="1" fill="none" extrusionOk="0">
                    <a:moveTo>
                      <a:pt x="0" y="0"/>
                    </a:moveTo>
                    <a:cubicBezTo>
                      <a:pt x="2" y="0"/>
                      <a:pt x="5" y="0"/>
                      <a:pt x="7" y="0"/>
                    </a:cubicBezTo>
                    <a:cubicBezTo>
                      <a:pt x="27" y="0"/>
                      <a:pt x="47" y="0"/>
                      <a:pt x="67" y="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54" name="Google Shape;1654;p18"/>
            <p:cNvGrpSpPr/>
            <p:nvPr/>
          </p:nvGrpSpPr>
          <p:grpSpPr>
            <a:xfrm rot="-6015782">
              <a:off x="-279761" y="4247331"/>
              <a:ext cx="386406" cy="544397"/>
              <a:chOff x="2285640" y="2297520"/>
              <a:chExt cx="300240" cy="423000"/>
            </a:xfrm>
          </p:grpSpPr>
          <p:sp>
            <p:nvSpPr>
              <p:cNvPr id="1655" name="Google Shape;1655;p18"/>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6" name="Google Shape;1656;p18"/>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7" name="Google Shape;1657;p18"/>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8" name="Google Shape;1658;p18"/>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9" name="Google Shape;1659;p18"/>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0" name="Google Shape;1660;p18"/>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1" name="Google Shape;1661;p18"/>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2" name="Google Shape;1662;p18"/>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3" name="Google Shape;1663;p18"/>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4" name="Google Shape;1664;p18"/>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5" name="Google Shape;1665;p18"/>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6" name="Google Shape;1666;p18"/>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7" name="Google Shape;1667;p18"/>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8" name="Google Shape;1668;p18"/>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9" name="Google Shape;1669;p18"/>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0" name="Google Shape;1670;p18"/>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1" name="Google Shape;1671;p18"/>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2" name="Google Shape;1672;p18"/>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3" name="Google Shape;1673;p18"/>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4" name="Google Shape;1674;p18"/>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5" name="Google Shape;1675;p18"/>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6" name="Google Shape;1676;p18"/>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7" name="Google Shape;1677;p18"/>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8" name="Google Shape;1678;p18"/>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9" name="Google Shape;1679;p18"/>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0" name="Google Shape;1680;p18"/>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1" name="Google Shape;1681;p18"/>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2" name="Google Shape;1682;p18"/>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3" name="Google Shape;1683;p18"/>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4" name="Google Shape;1684;p18"/>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5" name="Google Shape;1685;p18"/>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86" name="Google Shape;1686;p18"/>
            <p:cNvGrpSpPr/>
            <p:nvPr/>
          </p:nvGrpSpPr>
          <p:grpSpPr>
            <a:xfrm rot="-2897255">
              <a:off x="7669760" y="13521"/>
              <a:ext cx="205402" cy="174322"/>
              <a:chOff x="2823480" y="2823840"/>
              <a:chExt cx="366120" cy="310680"/>
            </a:xfrm>
          </p:grpSpPr>
          <p:sp>
            <p:nvSpPr>
              <p:cNvPr id="1687" name="Google Shape;1687;p18"/>
              <p:cNvSpPr/>
              <p:nvPr/>
            </p:nvSpPr>
            <p:spPr>
              <a:xfrm>
                <a:off x="2823480" y="2876400"/>
                <a:ext cx="255960" cy="258120"/>
              </a:xfrm>
              <a:custGeom>
                <a:avLst/>
                <a:gdLst/>
                <a:ahLst/>
                <a:cxnLst/>
                <a:rect l="l" t="t" r="r" b="b"/>
                <a:pathLst>
                  <a:path w="711" h="717" extrusionOk="0">
                    <a:moveTo>
                      <a:pt x="711" y="702"/>
                    </a:moveTo>
                    <a:cubicBezTo>
                      <a:pt x="513" y="717"/>
                      <a:pt x="242" y="721"/>
                      <a:pt x="12" y="711"/>
                    </a:cubicBezTo>
                    <a:cubicBezTo>
                      <a:pt x="-18" y="493"/>
                      <a:pt x="21" y="261"/>
                      <a:pt x="10" y="39"/>
                    </a:cubicBezTo>
                    <a:cubicBezTo>
                      <a:pt x="218" y="5"/>
                      <a:pt x="485" y="-21"/>
                      <a:pt x="690" y="22"/>
                    </a:cubicBezTo>
                    <a:cubicBezTo>
                      <a:pt x="698" y="222"/>
                      <a:pt x="703" y="502"/>
                      <a:pt x="711" y="702"/>
                    </a:cubicBezTo>
                    <a:close/>
                  </a:path>
                </a:pathLst>
              </a:custGeom>
              <a:noFill/>
              <a:ln w="9525"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8" name="Google Shape;1688;p18"/>
              <p:cNvSpPr/>
              <p:nvPr/>
            </p:nvSpPr>
            <p:spPr>
              <a:xfrm>
                <a:off x="2827800" y="2823840"/>
                <a:ext cx="361800" cy="304560"/>
              </a:xfrm>
              <a:custGeom>
                <a:avLst/>
                <a:gdLst/>
                <a:ahLst/>
                <a:cxnLst/>
                <a:rect l="l" t="t" r="r" b="b"/>
                <a:pathLst>
                  <a:path w="1005" h="846" fill="none" extrusionOk="0">
                    <a:moveTo>
                      <a:pt x="0" y="172"/>
                    </a:moveTo>
                    <a:cubicBezTo>
                      <a:pt x="0" y="136"/>
                      <a:pt x="243" y="64"/>
                      <a:pt x="305" y="40"/>
                    </a:cubicBezTo>
                    <a:cubicBezTo>
                      <a:pt x="512" y="6"/>
                      <a:pt x="779" y="-20"/>
                      <a:pt x="985" y="23"/>
                    </a:cubicBezTo>
                    <a:cubicBezTo>
                      <a:pt x="992" y="222"/>
                      <a:pt x="996" y="502"/>
                      <a:pt x="1005" y="702"/>
                    </a:cubicBezTo>
                    <a:cubicBezTo>
                      <a:pt x="938" y="747"/>
                      <a:pt x="809" y="844"/>
                      <a:pt x="699" y="846"/>
                    </a:cubicBezTo>
                  </a:path>
                </a:pathLst>
              </a:custGeom>
              <a:noFill/>
              <a:ln w="9525"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9" name="Google Shape;1689;p18"/>
              <p:cNvSpPr/>
              <p:nvPr/>
            </p:nvSpPr>
            <p:spPr>
              <a:xfrm>
                <a:off x="3067920" y="2831400"/>
                <a:ext cx="109800" cy="54360"/>
              </a:xfrm>
              <a:custGeom>
                <a:avLst/>
                <a:gdLst/>
                <a:ahLst/>
                <a:cxnLst/>
                <a:rect l="l" t="t" r="r" b="b"/>
                <a:pathLst>
                  <a:path w="305" h="151" fill="none" extrusionOk="0">
                    <a:moveTo>
                      <a:pt x="0" y="151"/>
                    </a:moveTo>
                    <a:cubicBezTo>
                      <a:pt x="47" y="138"/>
                      <a:pt x="90" y="113"/>
                      <a:pt x="133" y="92"/>
                    </a:cubicBezTo>
                    <a:cubicBezTo>
                      <a:pt x="191" y="62"/>
                      <a:pt x="247" y="30"/>
                      <a:pt x="305" y="0"/>
                    </a:cubicBezTo>
                  </a:path>
                </a:pathLst>
              </a:custGeom>
              <a:noFill/>
              <a:ln w="9525" cap="rnd" cmpd="sng">
                <a:solidFill>
                  <a:schemeClr val="dk1"/>
                </a:solidFill>
                <a:prstDash val="solid"/>
                <a:round/>
                <a:headEnd type="none" w="sm" len="sm"/>
                <a:tailEnd type="none" w="sm" len="sm"/>
              </a:ln>
            </p:spPr>
            <p:txBody>
              <a:bodyPr spcFirstLastPara="1" wrap="square" lIns="96475" tIns="2875" rIns="96475"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0" name="Google Shape;1690;p18"/>
              <p:cNvSpPr/>
              <p:nvPr/>
            </p:nvSpPr>
            <p:spPr>
              <a:xfrm>
                <a:off x="2838600" y="3112920"/>
                <a:ext cx="20880" cy="12240"/>
              </a:xfrm>
              <a:custGeom>
                <a:avLst/>
                <a:gdLst/>
                <a:ahLst/>
                <a:cxnLst/>
                <a:rect l="l" t="t" r="r" b="b"/>
                <a:pathLst>
                  <a:path w="58" h="34" fill="none" extrusionOk="0">
                    <a:moveTo>
                      <a:pt x="0" y="34"/>
                    </a:moveTo>
                    <a:cubicBezTo>
                      <a:pt x="20" y="22"/>
                      <a:pt x="39" y="11"/>
                      <a:pt x="58"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1" name="Google Shape;1691;p18"/>
              <p:cNvSpPr/>
              <p:nvPr/>
            </p:nvSpPr>
            <p:spPr>
              <a:xfrm>
                <a:off x="2880000" y="3087720"/>
                <a:ext cx="20520" cy="12600"/>
              </a:xfrm>
              <a:custGeom>
                <a:avLst/>
                <a:gdLst/>
                <a:ahLst/>
                <a:cxnLst/>
                <a:rect l="l" t="t" r="r" b="b"/>
                <a:pathLst>
                  <a:path w="57" h="35" fill="none" extrusionOk="0">
                    <a:moveTo>
                      <a:pt x="0" y="35"/>
                    </a:moveTo>
                    <a:cubicBezTo>
                      <a:pt x="19" y="23"/>
                      <a:pt x="38" y="12"/>
                      <a:pt x="57"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2" name="Google Shape;1692;p18"/>
              <p:cNvSpPr/>
              <p:nvPr/>
            </p:nvSpPr>
            <p:spPr>
              <a:xfrm>
                <a:off x="2920680" y="3061080"/>
                <a:ext cx="19800" cy="13680"/>
              </a:xfrm>
              <a:custGeom>
                <a:avLst/>
                <a:gdLst/>
                <a:ahLst/>
                <a:cxnLst/>
                <a:rect l="l" t="t" r="r" b="b"/>
                <a:pathLst>
                  <a:path w="55" h="38" fill="none" extrusionOk="0">
                    <a:moveTo>
                      <a:pt x="0" y="38"/>
                    </a:moveTo>
                    <a:cubicBezTo>
                      <a:pt x="18" y="25"/>
                      <a:pt x="36" y="13"/>
                      <a:pt x="55"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3" name="Google Shape;1693;p18"/>
              <p:cNvSpPr/>
              <p:nvPr/>
            </p:nvSpPr>
            <p:spPr>
              <a:xfrm>
                <a:off x="2958120" y="3023640"/>
                <a:ext cx="2880" cy="23400"/>
              </a:xfrm>
              <a:custGeom>
                <a:avLst/>
                <a:gdLst/>
                <a:ahLst/>
                <a:cxnLst/>
                <a:rect l="l" t="t" r="r" b="b"/>
                <a:pathLst>
                  <a:path w="8" h="65" fill="none" extrusionOk="0">
                    <a:moveTo>
                      <a:pt x="6" y="65"/>
                    </a:moveTo>
                    <a:cubicBezTo>
                      <a:pt x="6" y="64"/>
                      <a:pt x="7" y="64"/>
                      <a:pt x="8" y="63"/>
                    </a:cubicBezTo>
                    <a:cubicBezTo>
                      <a:pt x="5" y="43"/>
                      <a:pt x="2" y="22"/>
                      <a:pt x="0"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4" name="Google Shape;1694;p18"/>
              <p:cNvSpPr/>
              <p:nvPr/>
            </p:nvSpPr>
            <p:spPr>
              <a:xfrm>
                <a:off x="2955240" y="2975400"/>
                <a:ext cx="720" cy="24120"/>
              </a:xfrm>
              <a:custGeom>
                <a:avLst/>
                <a:gdLst/>
                <a:ahLst/>
                <a:cxnLst/>
                <a:rect l="l" t="t" r="r" b="b"/>
                <a:pathLst>
                  <a:path w="2" h="67" fill="none" extrusionOk="0">
                    <a:moveTo>
                      <a:pt x="2" y="67"/>
                    </a:moveTo>
                    <a:cubicBezTo>
                      <a:pt x="1" y="45"/>
                      <a:pt x="1" y="23"/>
                      <a:pt x="0"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5" name="Google Shape;1695;p18"/>
              <p:cNvSpPr/>
              <p:nvPr/>
            </p:nvSpPr>
            <p:spPr>
              <a:xfrm>
                <a:off x="2955240" y="2927520"/>
                <a:ext cx="0" cy="24120"/>
              </a:xfrm>
              <a:custGeom>
                <a:avLst/>
                <a:gdLst/>
                <a:ahLst/>
                <a:cxnLst/>
                <a:rect l="l" t="t" r="r" b="b"/>
                <a:pathLst>
                  <a:path w="120000" h="67" fill="none" extrusionOk="0">
                    <a:moveTo>
                      <a:pt x="0" y="67"/>
                    </a:moveTo>
                    <a:cubicBezTo>
                      <a:pt x="0" y="44"/>
                      <a:pt x="0" y="22"/>
                      <a:pt x="0"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6" name="Google Shape;1696;p18"/>
              <p:cNvSpPr/>
              <p:nvPr/>
            </p:nvSpPr>
            <p:spPr>
              <a:xfrm>
                <a:off x="2955960" y="2879640"/>
                <a:ext cx="360" cy="23760"/>
              </a:xfrm>
              <a:custGeom>
                <a:avLst/>
                <a:gdLst/>
                <a:ahLst/>
                <a:cxnLst/>
                <a:rect l="l" t="t" r="r" b="b"/>
                <a:pathLst>
                  <a:path w="1" h="66" fill="none" extrusionOk="0">
                    <a:moveTo>
                      <a:pt x="0" y="66"/>
                    </a:moveTo>
                    <a:cubicBezTo>
                      <a:pt x="0" y="43"/>
                      <a:pt x="1" y="21"/>
                      <a:pt x="1" y="0"/>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7" name="Google Shape;1697;p18"/>
              <p:cNvSpPr/>
              <p:nvPr/>
            </p:nvSpPr>
            <p:spPr>
              <a:xfrm>
                <a:off x="2954880" y="3052440"/>
                <a:ext cx="23760" cy="3960"/>
              </a:xfrm>
              <a:custGeom>
                <a:avLst/>
                <a:gdLst/>
                <a:ahLst/>
                <a:cxnLst/>
                <a:rect l="l" t="t" r="r" b="b"/>
                <a:pathLst>
                  <a:path w="66" h="11" fill="none" extrusionOk="0">
                    <a:moveTo>
                      <a:pt x="0" y="0"/>
                    </a:moveTo>
                    <a:cubicBezTo>
                      <a:pt x="22" y="4"/>
                      <a:pt x="44" y="8"/>
                      <a:pt x="66" y="11"/>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8" name="Google Shape;1698;p18"/>
              <p:cNvSpPr/>
              <p:nvPr/>
            </p:nvSpPr>
            <p:spPr>
              <a:xfrm>
                <a:off x="3002400" y="3060000"/>
                <a:ext cx="24120" cy="2880"/>
              </a:xfrm>
              <a:custGeom>
                <a:avLst/>
                <a:gdLst/>
                <a:ahLst/>
                <a:cxnLst/>
                <a:rect l="l" t="t" r="r" b="b"/>
                <a:pathLst>
                  <a:path w="67" h="8" fill="none" extrusionOk="0">
                    <a:moveTo>
                      <a:pt x="0" y="0"/>
                    </a:moveTo>
                    <a:cubicBezTo>
                      <a:pt x="23" y="2"/>
                      <a:pt x="45" y="5"/>
                      <a:pt x="67" y="8"/>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9" name="Google Shape;1699;p18"/>
              <p:cNvSpPr/>
              <p:nvPr/>
            </p:nvSpPr>
            <p:spPr>
              <a:xfrm>
                <a:off x="3050280" y="3065040"/>
                <a:ext cx="24120" cy="1800"/>
              </a:xfrm>
              <a:custGeom>
                <a:avLst/>
                <a:gdLst/>
                <a:ahLst/>
                <a:cxnLst/>
                <a:rect l="l" t="t" r="r" b="b"/>
                <a:pathLst>
                  <a:path w="67" h="5" fill="none" extrusionOk="0">
                    <a:moveTo>
                      <a:pt x="0" y="0"/>
                    </a:moveTo>
                    <a:cubicBezTo>
                      <a:pt x="23" y="2"/>
                      <a:pt x="45" y="4"/>
                      <a:pt x="67" y="5"/>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0" name="Google Shape;1700;p18"/>
              <p:cNvSpPr/>
              <p:nvPr/>
            </p:nvSpPr>
            <p:spPr>
              <a:xfrm>
                <a:off x="3098520" y="3068280"/>
                <a:ext cx="24120" cy="720"/>
              </a:xfrm>
              <a:custGeom>
                <a:avLst/>
                <a:gdLst/>
                <a:ahLst/>
                <a:cxnLst/>
                <a:rect l="l" t="t" r="r" b="b"/>
                <a:pathLst>
                  <a:path w="67" h="2" fill="none" extrusionOk="0">
                    <a:moveTo>
                      <a:pt x="0" y="0"/>
                    </a:moveTo>
                    <a:cubicBezTo>
                      <a:pt x="22" y="1"/>
                      <a:pt x="45" y="1"/>
                      <a:pt x="67" y="2"/>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1" name="Google Shape;1701;p18"/>
              <p:cNvSpPr/>
              <p:nvPr/>
            </p:nvSpPr>
            <p:spPr>
              <a:xfrm>
                <a:off x="3146760" y="3069360"/>
                <a:ext cx="24120" cy="360"/>
              </a:xfrm>
              <a:custGeom>
                <a:avLst/>
                <a:gdLst/>
                <a:ahLst/>
                <a:cxnLst/>
                <a:rect l="l" t="t" r="r" b="b"/>
                <a:pathLst>
                  <a:path w="67" h="1" fill="none" extrusionOk="0">
                    <a:moveTo>
                      <a:pt x="0" y="0"/>
                    </a:moveTo>
                    <a:cubicBezTo>
                      <a:pt x="2" y="0"/>
                      <a:pt x="5" y="0"/>
                      <a:pt x="7" y="0"/>
                    </a:cubicBezTo>
                    <a:cubicBezTo>
                      <a:pt x="27" y="0"/>
                      <a:pt x="47" y="0"/>
                      <a:pt x="67" y="1"/>
                    </a:cubicBezTo>
                  </a:path>
                </a:pathLst>
              </a:custGeom>
              <a:noFill/>
              <a:ln w="9525"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1813"/>
        <p:cNvGrpSpPr/>
        <p:nvPr/>
      </p:nvGrpSpPr>
      <p:grpSpPr>
        <a:xfrm>
          <a:off x="0" y="0"/>
          <a:ext cx="0" cy="0"/>
          <a:chOff x="0" y="0"/>
          <a:chExt cx="0" cy="0"/>
        </a:xfrm>
      </p:grpSpPr>
      <p:grpSp>
        <p:nvGrpSpPr>
          <p:cNvPr id="1814" name="Google Shape;1814;p20"/>
          <p:cNvGrpSpPr/>
          <p:nvPr/>
        </p:nvGrpSpPr>
        <p:grpSpPr>
          <a:xfrm>
            <a:off x="-254010" y="25"/>
            <a:ext cx="9398175" cy="5143509"/>
            <a:chOff x="-254010" y="25"/>
            <a:chExt cx="9398175" cy="5143509"/>
          </a:xfrm>
        </p:grpSpPr>
        <p:grpSp>
          <p:nvGrpSpPr>
            <p:cNvPr id="1815" name="Google Shape;1815;p20"/>
            <p:cNvGrpSpPr/>
            <p:nvPr/>
          </p:nvGrpSpPr>
          <p:grpSpPr>
            <a:xfrm>
              <a:off x="-254010" y="25"/>
              <a:ext cx="9398175" cy="5143509"/>
              <a:chOff x="-230725" y="25"/>
              <a:chExt cx="9479700" cy="5143509"/>
            </a:xfrm>
          </p:grpSpPr>
          <p:sp>
            <p:nvSpPr>
              <p:cNvPr id="1816" name="Google Shape;1816;p20"/>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7" name="Google Shape;1817;p20"/>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8" name="Google Shape;1818;p20"/>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9" name="Google Shape;1819;p20"/>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0" name="Google Shape;1820;p20"/>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1" name="Google Shape;1821;p20"/>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2" name="Google Shape;1822;p20"/>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823" name="Google Shape;1823;p20"/>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1824" name="Google Shape;1824;p20"/>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5" name="Google Shape;1825;p20"/>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6" name="Google Shape;1826;p20"/>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7" name="Google Shape;1827;p20"/>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8" name="Google Shape;1828;p20"/>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9" name="Google Shape;1829;p20"/>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0" name="Google Shape;1830;p20"/>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1" name="Google Shape;1831;p20"/>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2" name="Google Shape;1832;p20"/>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3" name="Google Shape;1833;p20"/>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4" name="Google Shape;1834;p20"/>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5" name="Google Shape;1835;p20"/>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6" name="Google Shape;1836;p20"/>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7" name="Google Shape;1837;p20"/>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8" name="Google Shape;1838;p20"/>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9" name="Google Shape;1839;p20"/>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0" name="Google Shape;1840;p20"/>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1" name="Google Shape;1841;p20"/>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2" name="Google Shape;1842;p20"/>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3" name="Google Shape;1843;p20"/>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4" name="Google Shape;1844;p20"/>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5" name="Google Shape;1845;p20"/>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6" name="Google Shape;1846;p20"/>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7" name="Google Shape;1847;p20"/>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8" name="Google Shape;1848;p20"/>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9" name="Google Shape;1849;p20"/>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0" name="Google Shape;1850;p20"/>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1" name="Google Shape;1851;p20"/>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2" name="Google Shape;1852;p20"/>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3" name="Google Shape;1853;p20"/>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4" name="Google Shape;1854;p20"/>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5" name="Google Shape;1855;p20"/>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6" name="Google Shape;1856;p20"/>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7" name="Google Shape;1857;p20"/>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8" name="Google Shape;1858;p20"/>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9" name="Google Shape;1859;p20"/>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860" name="Google Shape;1860;p20"/>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1861" name="Google Shape;1861;p20"/>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2" name="Google Shape;1862;p20"/>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3" name="Google Shape;1863;p20"/>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4" name="Google Shape;1864;p20"/>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5" name="Google Shape;1865;p20"/>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6" name="Google Shape;1866;p20"/>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7" name="Google Shape;1867;p20"/>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8" name="Google Shape;1868;p20"/>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9" name="Google Shape;1869;p20"/>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0" name="Google Shape;1870;p20"/>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1" name="Google Shape;1871;p20"/>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2" name="Google Shape;1872;p20"/>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3" name="Google Shape;1873;p20"/>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874" name="Google Shape;1874;p20"/>
            <p:cNvGrpSpPr/>
            <p:nvPr/>
          </p:nvGrpSpPr>
          <p:grpSpPr>
            <a:xfrm>
              <a:off x="152875" y="1132408"/>
              <a:ext cx="222300" cy="2892800"/>
              <a:chOff x="131925" y="1058325"/>
              <a:chExt cx="222300" cy="2892800"/>
            </a:xfrm>
          </p:grpSpPr>
          <p:sp>
            <p:nvSpPr>
              <p:cNvPr id="1875" name="Google Shape;1875;p20"/>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1876" name="Google Shape;1876;p20"/>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1877" name="Google Shape;1877;p20"/>
          <p:cNvSpPr txBox="1">
            <a:spLocks noGrp="1"/>
          </p:cNvSpPr>
          <p:nvPr>
            <p:ph type="title"/>
          </p:nvPr>
        </p:nvSpPr>
        <p:spPr>
          <a:xfrm>
            <a:off x="713250" y="445025"/>
            <a:ext cx="463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8" name="Google Shape;1878;p20"/>
          <p:cNvSpPr txBox="1">
            <a:spLocks noGrp="1"/>
          </p:cNvSpPr>
          <p:nvPr>
            <p:ph type="body" idx="1"/>
          </p:nvPr>
        </p:nvSpPr>
        <p:spPr>
          <a:xfrm>
            <a:off x="713250" y="1480300"/>
            <a:ext cx="7717500" cy="2160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1879" name="Google Shape;1879;p20"/>
          <p:cNvGrpSpPr/>
          <p:nvPr/>
        </p:nvGrpSpPr>
        <p:grpSpPr>
          <a:xfrm>
            <a:off x="1279333" y="90624"/>
            <a:ext cx="6288815" cy="5243991"/>
            <a:chOff x="1279333" y="90624"/>
            <a:chExt cx="6288815" cy="5243991"/>
          </a:xfrm>
        </p:grpSpPr>
        <p:grpSp>
          <p:nvGrpSpPr>
            <p:cNvPr id="1880" name="Google Shape;1880;p20"/>
            <p:cNvGrpSpPr/>
            <p:nvPr/>
          </p:nvGrpSpPr>
          <p:grpSpPr>
            <a:xfrm>
              <a:off x="7033945" y="143824"/>
              <a:ext cx="163279" cy="134210"/>
              <a:chOff x="3292560" y="2517480"/>
              <a:chExt cx="95040" cy="78120"/>
            </a:xfrm>
          </p:grpSpPr>
          <p:sp>
            <p:nvSpPr>
              <p:cNvPr id="1881" name="Google Shape;1881;p20"/>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2" name="Google Shape;1882;p20"/>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883" name="Google Shape;1883;p20"/>
            <p:cNvSpPr/>
            <p:nvPr/>
          </p:nvSpPr>
          <p:spPr>
            <a:xfrm>
              <a:off x="7394964" y="90624"/>
              <a:ext cx="173183" cy="187405"/>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4" name="Google Shape;1884;p20"/>
            <p:cNvSpPr txBox="1"/>
            <p:nvPr/>
          </p:nvSpPr>
          <p:spPr>
            <a:xfrm rot="1727691">
              <a:off x="1933107" y="4782771"/>
              <a:ext cx="944828" cy="34558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700" b="1">
                  <a:solidFill>
                    <a:schemeClr val="dk1"/>
                  </a:solidFill>
                  <a:latin typeface="Quicksand"/>
                  <a:ea typeface="Quicksand"/>
                  <a:cs typeface="Quicksand"/>
                  <a:sym typeface="Quicksand"/>
                </a:rPr>
                <a:t>A B C</a:t>
              </a:r>
              <a:endParaRPr sz="1700" b="1" strike="noStrike">
                <a:solidFill>
                  <a:schemeClr val="dk1"/>
                </a:solidFill>
                <a:latin typeface="Quicksand"/>
                <a:ea typeface="Quicksand"/>
                <a:cs typeface="Quicksand"/>
                <a:sym typeface="Quicksand"/>
              </a:endParaRPr>
            </a:p>
          </p:txBody>
        </p:sp>
        <p:grpSp>
          <p:nvGrpSpPr>
            <p:cNvPr id="1885" name="Google Shape;1885;p20"/>
            <p:cNvGrpSpPr/>
            <p:nvPr/>
          </p:nvGrpSpPr>
          <p:grpSpPr>
            <a:xfrm>
              <a:off x="1279333" y="4684786"/>
              <a:ext cx="497615" cy="541579"/>
              <a:chOff x="3528376" y="2517973"/>
              <a:chExt cx="386648" cy="420808"/>
            </a:xfrm>
          </p:grpSpPr>
          <p:sp>
            <p:nvSpPr>
              <p:cNvPr id="1886" name="Google Shape;1886;p20"/>
              <p:cNvSpPr/>
              <p:nvPr/>
            </p:nvSpPr>
            <p:spPr>
              <a:xfrm>
                <a:off x="3528376" y="2517973"/>
                <a:ext cx="330125" cy="420808"/>
              </a:xfrm>
              <a:custGeom>
                <a:avLst/>
                <a:gdLst/>
                <a:ahLst/>
                <a:cxnLst/>
                <a:rect l="l" t="t" r="r" b="b"/>
                <a:pathLst>
                  <a:path w="495" h="631" fill="none" extrusionOk="0">
                    <a:moveTo>
                      <a:pt x="0" y="439"/>
                    </a:moveTo>
                    <a:cubicBezTo>
                      <a:pt x="66" y="502"/>
                      <a:pt x="131" y="568"/>
                      <a:pt x="196" y="631"/>
                    </a:cubicBezTo>
                    <a:cubicBezTo>
                      <a:pt x="168" y="458"/>
                      <a:pt x="140" y="286"/>
                      <a:pt x="114" y="112"/>
                    </a:cubicBezTo>
                    <a:cubicBezTo>
                      <a:pt x="237" y="69"/>
                      <a:pt x="365" y="13"/>
                      <a:pt x="495"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7" name="Google Shape;1887;p20"/>
              <p:cNvSpPr txBox="1"/>
              <p:nvPr/>
            </p:nvSpPr>
            <p:spPr>
              <a:xfrm rot="-792914">
                <a:off x="3653630" y="2569175"/>
                <a:ext cx="233586" cy="26850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700" b="1">
                    <a:solidFill>
                      <a:schemeClr val="dk1"/>
                    </a:solidFill>
                    <a:latin typeface="Quicksand"/>
                    <a:ea typeface="Quicksand"/>
                    <a:cs typeface="Quicksand"/>
                    <a:sym typeface="Quicksand"/>
                  </a:rPr>
                  <a:t>8</a:t>
                </a:r>
                <a:endParaRPr sz="1700" b="1" strike="noStrike">
                  <a:solidFill>
                    <a:schemeClr val="dk1"/>
                  </a:solidFill>
                  <a:latin typeface="Quicksand"/>
                  <a:ea typeface="Quicksand"/>
                  <a:cs typeface="Quicksand"/>
                  <a:sym typeface="Quicksand"/>
                </a:endParaRPr>
              </a:p>
            </p:txBody>
          </p:sp>
        </p:grpSp>
      </p:grpSp>
      <p:grpSp>
        <p:nvGrpSpPr>
          <p:cNvPr id="1888" name="Google Shape;1888;p20"/>
          <p:cNvGrpSpPr/>
          <p:nvPr/>
        </p:nvGrpSpPr>
        <p:grpSpPr>
          <a:xfrm rot="-5400000">
            <a:off x="6451116" y="-135096"/>
            <a:ext cx="268705" cy="711141"/>
            <a:chOff x="1684460" y="4511710"/>
            <a:chExt cx="208800" cy="552600"/>
          </a:xfrm>
        </p:grpSpPr>
        <p:sp>
          <p:nvSpPr>
            <p:cNvPr id="1889" name="Google Shape;1889;p20"/>
            <p:cNvSpPr/>
            <p:nvPr/>
          </p:nvSpPr>
          <p:spPr>
            <a:xfrm>
              <a:off x="1684460" y="4511710"/>
              <a:ext cx="137520" cy="77760"/>
            </a:xfrm>
            <a:custGeom>
              <a:avLst/>
              <a:gdLst/>
              <a:ahLst/>
              <a:cxnLst/>
              <a:rect l="l" t="t" r="r" b="b"/>
              <a:pathLst>
                <a:path w="382" h="216" extrusionOk="0">
                  <a:moveTo>
                    <a:pt x="15" y="216"/>
                  </a:moveTo>
                  <a:cubicBezTo>
                    <a:pt x="10" y="194"/>
                    <a:pt x="6" y="172"/>
                    <a:pt x="2" y="149"/>
                  </a:cubicBezTo>
                  <a:cubicBezTo>
                    <a:pt x="-7" y="103"/>
                    <a:pt x="25" y="58"/>
                    <a:pt x="72" y="48"/>
                  </a:cubicBezTo>
                  <a:cubicBezTo>
                    <a:pt x="133" y="37"/>
                    <a:pt x="195" y="20"/>
                    <a:pt x="256" y="3"/>
                  </a:cubicBezTo>
                  <a:cubicBezTo>
                    <a:pt x="299" y="-10"/>
                    <a:pt x="344" y="13"/>
                    <a:pt x="361" y="54"/>
                  </a:cubicBezTo>
                  <a:lnTo>
                    <a:pt x="382" y="127"/>
                  </a:lnTo>
                  <a:lnTo>
                    <a:pt x="15" y="216"/>
                  </a:lnTo>
                  <a:close/>
                </a:path>
              </a:pathLst>
            </a:custGeom>
            <a:solidFill>
              <a:schemeClr val="accent3"/>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890" name="Google Shape;1890;p20"/>
            <p:cNvGrpSpPr/>
            <p:nvPr/>
          </p:nvGrpSpPr>
          <p:grpSpPr>
            <a:xfrm>
              <a:off x="1689860" y="4558150"/>
              <a:ext cx="203400" cy="506160"/>
              <a:chOff x="1689860" y="4558150"/>
              <a:chExt cx="203400" cy="506160"/>
            </a:xfrm>
          </p:grpSpPr>
          <p:sp>
            <p:nvSpPr>
              <p:cNvPr id="1891" name="Google Shape;1891;p20"/>
              <p:cNvSpPr/>
              <p:nvPr/>
            </p:nvSpPr>
            <p:spPr>
              <a:xfrm>
                <a:off x="1689860" y="4558150"/>
                <a:ext cx="203400" cy="403560"/>
              </a:xfrm>
              <a:custGeom>
                <a:avLst/>
                <a:gdLst/>
                <a:ahLst/>
                <a:cxnLst/>
                <a:rect l="l" t="t" r="r" b="b"/>
                <a:pathLst>
                  <a:path w="565" h="1121" extrusionOk="0">
                    <a:moveTo>
                      <a:pt x="236" y="1121"/>
                    </a:moveTo>
                    <a:cubicBezTo>
                      <a:pt x="159" y="794"/>
                      <a:pt x="36" y="422"/>
                      <a:pt x="0" y="87"/>
                    </a:cubicBezTo>
                    <a:cubicBezTo>
                      <a:pt x="86" y="65"/>
                      <a:pt x="344" y="-6"/>
                      <a:pt x="365" y="0"/>
                    </a:cubicBezTo>
                    <a:cubicBezTo>
                      <a:pt x="365" y="0"/>
                      <a:pt x="382" y="61"/>
                      <a:pt x="391" y="106"/>
                    </a:cubicBezTo>
                    <a:cubicBezTo>
                      <a:pt x="451" y="420"/>
                      <a:pt x="524" y="741"/>
                      <a:pt x="565" y="1059"/>
                    </a:cubicBezTo>
                    <a:cubicBezTo>
                      <a:pt x="567" y="1059"/>
                      <a:pt x="367" y="1121"/>
                      <a:pt x="236" y="112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2" name="Google Shape;1892;p20"/>
              <p:cNvSpPr/>
              <p:nvPr/>
            </p:nvSpPr>
            <p:spPr>
              <a:xfrm>
                <a:off x="1694900" y="4586950"/>
                <a:ext cx="128880" cy="22320"/>
              </a:xfrm>
              <a:custGeom>
                <a:avLst/>
                <a:gdLst/>
                <a:ahLst/>
                <a:cxnLst/>
                <a:rect l="l" t="t" r="r" b="b"/>
                <a:pathLst>
                  <a:path w="358" h="62" fill="none" extrusionOk="0">
                    <a:moveTo>
                      <a:pt x="0" y="62"/>
                    </a:moveTo>
                    <a:cubicBezTo>
                      <a:pt x="115" y="24"/>
                      <a:pt x="237" y="4"/>
                      <a:pt x="3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3" name="Google Shape;1893;p20"/>
              <p:cNvSpPr/>
              <p:nvPr/>
            </p:nvSpPr>
            <p:spPr>
              <a:xfrm>
                <a:off x="1740620" y="4594870"/>
                <a:ext cx="76680" cy="360720"/>
              </a:xfrm>
              <a:custGeom>
                <a:avLst/>
                <a:gdLst/>
                <a:ahLst/>
                <a:cxnLst/>
                <a:rect l="l" t="t" r="r" b="b"/>
                <a:pathLst>
                  <a:path w="213" h="1002" fill="none" extrusionOk="0">
                    <a:moveTo>
                      <a:pt x="0" y="0"/>
                    </a:moveTo>
                    <a:cubicBezTo>
                      <a:pt x="71" y="335"/>
                      <a:pt x="142" y="669"/>
                      <a:pt x="213" y="1002"/>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4" name="Google Shape;1894;p20"/>
              <p:cNvSpPr/>
              <p:nvPr/>
            </p:nvSpPr>
            <p:spPr>
              <a:xfrm>
                <a:off x="1769420" y="4598470"/>
                <a:ext cx="76680" cy="354240"/>
              </a:xfrm>
              <a:custGeom>
                <a:avLst/>
                <a:gdLst/>
                <a:ahLst/>
                <a:cxnLst/>
                <a:rect l="l" t="t" r="r" b="b"/>
                <a:pathLst>
                  <a:path w="213" h="984" fill="none" extrusionOk="0">
                    <a:moveTo>
                      <a:pt x="0" y="0"/>
                    </a:moveTo>
                    <a:cubicBezTo>
                      <a:pt x="71" y="329"/>
                      <a:pt x="142" y="656"/>
                      <a:pt x="213" y="984"/>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5" name="Google Shape;1895;p20"/>
              <p:cNvSpPr/>
              <p:nvPr/>
            </p:nvSpPr>
            <p:spPr>
              <a:xfrm>
                <a:off x="1776260" y="4931830"/>
                <a:ext cx="111600" cy="115200"/>
              </a:xfrm>
              <a:custGeom>
                <a:avLst/>
                <a:gdLst/>
                <a:ahLst/>
                <a:cxnLst/>
                <a:rect l="l" t="t" r="r" b="b"/>
                <a:pathLst>
                  <a:path w="310" h="320" fill="none" extrusionOk="0">
                    <a:moveTo>
                      <a:pt x="0" y="86"/>
                    </a:moveTo>
                    <a:cubicBezTo>
                      <a:pt x="78" y="159"/>
                      <a:pt x="151" y="238"/>
                      <a:pt x="218" y="320"/>
                    </a:cubicBezTo>
                    <a:cubicBezTo>
                      <a:pt x="271" y="221"/>
                      <a:pt x="302" y="113"/>
                      <a:pt x="310"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6" name="Google Shape;1896;p20"/>
              <p:cNvSpPr/>
              <p:nvPr/>
            </p:nvSpPr>
            <p:spPr>
              <a:xfrm>
                <a:off x="1853300" y="5053150"/>
                <a:ext cx="6120" cy="11160"/>
              </a:xfrm>
              <a:custGeom>
                <a:avLst/>
                <a:gdLst/>
                <a:ahLst/>
                <a:cxnLst/>
                <a:rect l="l" t="t" r="r" b="b"/>
                <a:pathLst>
                  <a:path w="17" h="31" fill="none" extrusionOk="0">
                    <a:moveTo>
                      <a:pt x="17" y="31"/>
                    </a:moveTo>
                    <a:cubicBezTo>
                      <a:pt x="12" y="2"/>
                      <a:pt x="6" y="30"/>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897" name="Google Shape;1897;p20"/>
          <p:cNvGrpSpPr/>
          <p:nvPr/>
        </p:nvGrpSpPr>
        <p:grpSpPr>
          <a:xfrm>
            <a:off x="-298509" y="-326422"/>
            <a:ext cx="9914998" cy="5808244"/>
            <a:chOff x="-298509" y="-326422"/>
            <a:chExt cx="9914998" cy="5808244"/>
          </a:xfrm>
        </p:grpSpPr>
        <p:sp>
          <p:nvSpPr>
            <p:cNvPr id="1898" name="Google Shape;1898;p20"/>
            <p:cNvSpPr/>
            <p:nvPr/>
          </p:nvSpPr>
          <p:spPr>
            <a:xfrm rot="1858599">
              <a:off x="-312936" y="4706945"/>
              <a:ext cx="1606676" cy="389159"/>
            </a:xfrm>
            <a:custGeom>
              <a:avLst/>
              <a:gdLst/>
              <a:ahLst/>
              <a:cxnLst/>
              <a:rect l="l" t="t" r="r" b="b"/>
              <a:pathLst>
                <a:path w="4463" h="1081" extrusionOk="0">
                  <a:moveTo>
                    <a:pt x="11" y="1007"/>
                  </a:moveTo>
                  <a:lnTo>
                    <a:pt x="392" y="558"/>
                  </a:lnTo>
                  <a:cubicBezTo>
                    <a:pt x="407" y="541"/>
                    <a:pt x="407" y="515"/>
                    <a:pt x="392" y="500"/>
                  </a:cubicBezTo>
                  <a:lnTo>
                    <a:pt x="15" y="74"/>
                  </a:lnTo>
                  <a:cubicBezTo>
                    <a:pt x="-11" y="44"/>
                    <a:pt x="10" y="0"/>
                    <a:pt x="49" y="0"/>
                  </a:cubicBezTo>
                  <a:lnTo>
                    <a:pt x="3874" y="0"/>
                  </a:lnTo>
                  <a:cubicBezTo>
                    <a:pt x="3885" y="0"/>
                    <a:pt x="3897" y="3"/>
                    <a:pt x="3904" y="11"/>
                  </a:cubicBezTo>
                  <a:lnTo>
                    <a:pt x="4448" y="497"/>
                  </a:lnTo>
                  <a:cubicBezTo>
                    <a:pt x="4468" y="513"/>
                    <a:pt x="4468" y="545"/>
                    <a:pt x="4448" y="562"/>
                  </a:cubicBezTo>
                  <a:lnTo>
                    <a:pt x="3904" y="1070"/>
                  </a:lnTo>
                  <a:cubicBezTo>
                    <a:pt x="3897" y="1078"/>
                    <a:pt x="3885" y="1081"/>
                    <a:pt x="3874" y="1081"/>
                  </a:cubicBezTo>
                  <a:lnTo>
                    <a:pt x="45" y="1081"/>
                  </a:lnTo>
                  <a:cubicBezTo>
                    <a:pt x="8" y="1081"/>
                    <a:pt x="-13" y="1036"/>
                    <a:pt x="11" y="1007"/>
                  </a:cubicBezTo>
                  <a:close/>
                </a:path>
              </a:pathLst>
            </a:custGeom>
            <a:solidFill>
              <a:schemeClr val="accent4"/>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99" name="Google Shape;1899;p20"/>
            <p:cNvSpPr/>
            <p:nvPr/>
          </p:nvSpPr>
          <p:spPr>
            <a:xfrm rot="1858599">
              <a:off x="8024239" y="59295"/>
              <a:ext cx="1606676" cy="389159"/>
            </a:xfrm>
            <a:custGeom>
              <a:avLst/>
              <a:gdLst/>
              <a:ahLst/>
              <a:cxnLst/>
              <a:rect l="l" t="t" r="r" b="b"/>
              <a:pathLst>
                <a:path w="4463" h="1081" extrusionOk="0">
                  <a:moveTo>
                    <a:pt x="11" y="1007"/>
                  </a:moveTo>
                  <a:lnTo>
                    <a:pt x="392" y="558"/>
                  </a:lnTo>
                  <a:cubicBezTo>
                    <a:pt x="407" y="541"/>
                    <a:pt x="407" y="515"/>
                    <a:pt x="392" y="500"/>
                  </a:cubicBezTo>
                  <a:lnTo>
                    <a:pt x="15" y="74"/>
                  </a:lnTo>
                  <a:cubicBezTo>
                    <a:pt x="-11" y="44"/>
                    <a:pt x="10" y="0"/>
                    <a:pt x="49" y="0"/>
                  </a:cubicBezTo>
                  <a:lnTo>
                    <a:pt x="3874" y="0"/>
                  </a:lnTo>
                  <a:cubicBezTo>
                    <a:pt x="3885" y="0"/>
                    <a:pt x="3897" y="3"/>
                    <a:pt x="3904" y="11"/>
                  </a:cubicBezTo>
                  <a:lnTo>
                    <a:pt x="4448" y="497"/>
                  </a:lnTo>
                  <a:cubicBezTo>
                    <a:pt x="4468" y="513"/>
                    <a:pt x="4468" y="545"/>
                    <a:pt x="4448" y="562"/>
                  </a:cubicBezTo>
                  <a:lnTo>
                    <a:pt x="3904" y="1070"/>
                  </a:lnTo>
                  <a:cubicBezTo>
                    <a:pt x="3897" y="1078"/>
                    <a:pt x="3885" y="1081"/>
                    <a:pt x="3874" y="1081"/>
                  </a:cubicBezTo>
                  <a:lnTo>
                    <a:pt x="45" y="1081"/>
                  </a:lnTo>
                  <a:cubicBezTo>
                    <a:pt x="8" y="1081"/>
                    <a:pt x="-13" y="1036"/>
                    <a:pt x="11" y="1007"/>
                  </a:cubicBezTo>
                  <a:close/>
                </a:path>
              </a:pathLst>
            </a:custGeom>
            <a:solidFill>
              <a:schemeClr val="accent4"/>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33"/>
        <p:cNvGrpSpPr/>
        <p:nvPr/>
      </p:nvGrpSpPr>
      <p:grpSpPr>
        <a:xfrm>
          <a:off x="0" y="0"/>
          <a:ext cx="0" cy="0"/>
          <a:chOff x="0" y="0"/>
          <a:chExt cx="0" cy="0"/>
        </a:xfrm>
      </p:grpSpPr>
      <p:grpSp>
        <p:nvGrpSpPr>
          <p:cNvPr id="2134" name="Google Shape;2134;p23"/>
          <p:cNvGrpSpPr/>
          <p:nvPr/>
        </p:nvGrpSpPr>
        <p:grpSpPr>
          <a:xfrm>
            <a:off x="-254010" y="25"/>
            <a:ext cx="9398175" cy="5143509"/>
            <a:chOff x="-254010" y="25"/>
            <a:chExt cx="9398175" cy="5143509"/>
          </a:xfrm>
        </p:grpSpPr>
        <p:grpSp>
          <p:nvGrpSpPr>
            <p:cNvPr id="2135" name="Google Shape;2135;p23"/>
            <p:cNvGrpSpPr/>
            <p:nvPr/>
          </p:nvGrpSpPr>
          <p:grpSpPr>
            <a:xfrm>
              <a:off x="-254010" y="25"/>
              <a:ext cx="9398175" cy="5143509"/>
              <a:chOff x="-230725" y="25"/>
              <a:chExt cx="9479700" cy="5143509"/>
            </a:xfrm>
          </p:grpSpPr>
          <p:sp>
            <p:nvSpPr>
              <p:cNvPr id="2136" name="Google Shape;2136;p23"/>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7" name="Google Shape;2137;p23"/>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8" name="Google Shape;2138;p23"/>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9" name="Google Shape;2139;p23"/>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0" name="Google Shape;2140;p23"/>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1" name="Google Shape;2141;p23"/>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2" name="Google Shape;2142;p23"/>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143" name="Google Shape;2143;p23"/>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2144" name="Google Shape;2144;p23"/>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5" name="Google Shape;2145;p23"/>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6" name="Google Shape;2146;p23"/>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7" name="Google Shape;2147;p23"/>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8" name="Google Shape;2148;p23"/>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9" name="Google Shape;2149;p23"/>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0" name="Google Shape;2150;p23"/>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1" name="Google Shape;2151;p23"/>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2" name="Google Shape;2152;p23"/>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3" name="Google Shape;2153;p23"/>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4" name="Google Shape;2154;p23"/>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5" name="Google Shape;2155;p23"/>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6" name="Google Shape;2156;p23"/>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7" name="Google Shape;2157;p23"/>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8" name="Google Shape;2158;p23"/>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9" name="Google Shape;2159;p23"/>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0" name="Google Shape;2160;p23"/>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1" name="Google Shape;2161;p23"/>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2" name="Google Shape;2162;p23"/>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3" name="Google Shape;2163;p23"/>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4" name="Google Shape;2164;p23"/>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5" name="Google Shape;2165;p23"/>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6" name="Google Shape;2166;p23"/>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7" name="Google Shape;2167;p23"/>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8" name="Google Shape;2168;p23"/>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9" name="Google Shape;2169;p23"/>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0" name="Google Shape;2170;p23"/>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1" name="Google Shape;2171;p23"/>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2" name="Google Shape;2172;p23"/>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3" name="Google Shape;2173;p23"/>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4" name="Google Shape;2174;p23"/>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5" name="Google Shape;2175;p23"/>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6" name="Google Shape;2176;p23"/>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7" name="Google Shape;2177;p23"/>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8" name="Google Shape;2178;p23"/>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9" name="Google Shape;2179;p23"/>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180" name="Google Shape;2180;p23"/>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2181" name="Google Shape;2181;p23"/>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2" name="Google Shape;2182;p23"/>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3" name="Google Shape;2183;p23"/>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4" name="Google Shape;2184;p23"/>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5" name="Google Shape;2185;p23"/>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6" name="Google Shape;2186;p23"/>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7" name="Google Shape;2187;p23"/>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8" name="Google Shape;2188;p23"/>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9" name="Google Shape;2189;p23"/>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0" name="Google Shape;2190;p23"/>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1" name="Google Shape;2191;p23"/>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2" name="Google Shape;2192;p23"/>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3" name="Google Shape;2193;p23"/>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194" name="Google Shape;2194;p23"/>
            <p:cNvGrpSpPr/>
            <p:nvPr/>
          </p:nvGrpSpPr>
          <p:grpSpPr>
            <a:xfrm>
              <a:off x="152875" y="1132408"/>
              <a:ext cx="222300" cy="2892800"/>
              <a:chOff x="131925" y="1058325"/>
              <a:chExt cx="222300" cy="2892800"/>
            </a:xfrm>
          </p:grpSpPr>
          <p:sp>
            <p:nvSpPr>
              <p:cNvPr id="2195" name="Google Shape;2195;p23"/>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2196" name="Google Shape;2196;p23"/>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2197" name="Google Shape;219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98" name="Google Shape;2198;p23"/>
          <p:cNvSpPr txBox="1">
            <a:spLocks noGrp="1"/>
          </p:cNvSpPr>
          <p:nvPr>
            <p:ph type="subTitle" idx="1"/>
          </p:nvPr>
        </p:nvSpPr>
        <p:spPr>
          <a:xfrm>
            <a:off x="720000" y="2590424"/>
            <a:ext cx="2386800" cy="1103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99" name="Google Shape;2199;p23"/>
          <p:cNvSpPr txBox="1">
            <a:spLocks noGrp="1"/>
          </p:cNvSpPr>
          <p:nvPr>
            <p:ph type="subTitle" idx="2"/>
          </p:nvPr>
        </p:nvSpPr>
        <p:spPr>
          <a:xfrm>
            <a:off x="3386153" y="2590424"/>
            <a:ext cx="2386800" cy="1103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00" name="Google Shape;2200;p23"/>
          <p:cNvSpPr txBox="1">
            <a:spLocks noGrp="1"/>
          </p:cNvSpPr>
          <p:nvPr>
            <p:ph type="subTitle" idx="3"/>
          </p:nvPr>
        </p:nvSpPr>
        <p:spPr>
          <a:xfrm>
            <a:off x="6052277" y="2590425"/>
            <a:ext cx="2386800" cy="1103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01" name="Google Shape;2201;p23"/>
          <p:cNvSpPr txBox="1">
            <a:spLocks noGrp="1"/>
          </p:cNvSpPr>
          <p:nvPr>
            <p:ph type="subTitle" idx="4"/>
          </p:nvPr>
        </p:nvSpPr>
        <p:spPr>
          <a:xfrm>
            <a:off x="720000" y="2172825"/>
            <a:ext cx="2386800" cy="493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2202" name="Google Shape;2202;p23"/>
          <p:cNvSpPr txBox="1">
            <a:spLocks noGrp="1"/>
          </p:cNvSpPr>
          <p:nvPr>
            <p:ph type="subTitle" idx="5"/>
          </p:nvPr>
        </p:nvSpPr>
        <p:spPr>
          <a:xfrm>
            <a:off x="3386156" y="2172825"/>
            <a:ext cx="2386800" cy="493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2203" name="Google Shape;2203;p23"/>
          <p:cNvSpPr txBox="1">
            <a:spLocks noGrp="1"/>
          </p:cNvSpPr>
          <p:nvPr>
            <p:ph type="subTitle" idx="6"/>
          </p:nvPr>
        </p:nvSpPr>
        <p:spPr>
          <a:xfrm>
            <a:off x="6052277" y="2172825"/>
            <a:ext cx="2386800" cy="493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algn="ctr"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2204" name="Google Shape;2204;p23"/>
          <p:cNvSpPr/>
          <p:nvPr/>
        </p:nvSpPr>
        <p:spPr>
          <a:xfrm rot="2091304">
            <a:off x="8198323" y="117227"/>
            <a:ext cx="1410674" cy="331413"/>
          </a:xfrm>
          <a:custGeom>
            <a:avLst/>
            <a:gdLst/>
            <a:ahLst/>
            <a:cxnLst/>
            <a:rect l="l" t="t" r="r" b="b"/>
            <a:pathLst>
              <a:path w="3418" h="803" extrusionOk="0">
                <a:moveTo>
                  <a:pt x="3395" y="362"/>
                </a:moveTo>
                <a:lnTo>
                  <a:pt x="2767" y="9"/>
                </a:lnTo>
                <a:cubicBezTo>
                  <a:pt x="2759" y="5"/>
                  <a:pt x="2752" y="3"/>
                  <a:pt x="2744" y="3"/>
                </a:cubicBezTo>
                <a:lnTo>
                  <a:pt x="45" y="0"/>
                </a:lnTo>
                <a:cubicBezTo>
                  <a:pt x="20" y="0"/>
                  <a:pt x="0" y="20"/>
                  <a:pt x="0" y="44"/>
                </a:cubicBezTo>
                <a:lnTo>
                  <a:pt x="0" y="756"/>
                </a:lnTo>
                <a:cubicBezTo>
                  <a:pt x="0" y="781"/>
                  <a:pt x="20" y="801"/>
                  <a:pt x="45" y="801"/>
                </a:cubicBezTo>
                <a:lnTo>
                  <a:pt x="2752" y="801"/>
                </a:lnTo>
                <a:lnTo>
                  <a:pt x="2752" y="803"/>
                </a:lnTo>
                <a:lnTo>
                  <a:pt x="2754" y="801"/>
                </a:lnTo>
                <a:lnTo>
                  <a:pt x="2756" y="801"/>
                </a:lnTo>
                <a:lnTo>
                  <a:pt x="3395" y="440"/>
                </a:lnTo>
                <a:cubicBezTo>
                  <a:pt x="3425" y="424"/>
                  <a:pt x="3425" y="379"/>
                  <a:pt x="3395" y="362"/>
                </a:cubicBezTo>
                <a:close/>
              </a:path>
            </a:pathLst>
          </a:custGeom>
          <a:solidFill>
            <a:schemeClr val="accent3"/>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205" name="Google Shape;2205;p23"/>
          <p:cNvGrpSpPr/>
          <p:nvPr/>
        </p:nvGrpSpPr>
        <p:grpSpPr>
          <a:xfrm>
            <a:off x="1800692" y="-196884"/>
            <a:ext cx="6420422" cy="5396900"/>
            <a:chOff x="1800692" y="-196884"/>
            <a:chExt cx="6420422" cy="5396900"/>
          </a:xfrm>
        </p:grpSpPr>
        <p:grpSp>
          <p:nvGrpSpPr>
            <p:cNvPr id="2206" name="Google Shape;2206;p23"/>
            <p:cNvGrpSpPr/>
            <p:nvPr/>
          </p:nvGrpSpPr>
          <p:grpSpPr>
            <a:xfrm>
              <a:off x="1800692" y="4851600"/>
              <a:ext cx="159568" cy="155238"/>
              <a:chOff x="2853720" y="3420720"/>
              <a:chExt cx="92880" cy="90360"/>
            </a:xfrm>
          </p:grpSpPr>
          <p:sp>
            <p:nvSpPr>
              <p:cNvPr id="2207" name="Google Shape;2207;p23"/>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8" name="Google Shape;2208;p23"/>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9" name="Google Shape;2209;p23"/>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10" name="Google Shape;2210;p23"/>
            <p:cNvGrpSpPr/>
            <p:nvPr/>
          </p:nvGrpSpPr>
          <p:grpSpPr>
            <a:xfrm>
              <a:off x="2595820" y="4862124"/>
              <a:ext cx="163279" cy="134210"/>
              <a:chOff x="3292560" y="2517480"/>
              <a:chExt cx="95040" cy="78120"/>
            </a:xfrm>
          </p:grpSpPr>
          <p:sp>
            <p:nvSpPr>
              <p:cNvPr id="2211" name="Google Shape;2211;p23"/>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2" name="Google Shape;2212;p23"/>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213" name="Google Shape;2213;p23"/>
            <p:cNvSpPr/>
            <p:nvPr/>
          </p:nvSpPr>
          <p:spPr>
            <a:xfrm>
              <a:off x="6807021" y="97568"/>
              <a:ext cx="183079" cy="201631"/>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4" name="Google Shape;2214;p23"/>
            <p:cNvSpPr/>
            <p:nvPr/>
          </p:nvSpPr>
          <p:spPr>
            <a:xfrm>
              <a:off x="7112027" y="189237"/>
              <a:ext cx="173183" cy="187405"/>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5" name="Google Shape;2215;p23"/>
            <p:cNvSpPr txBox="1"/>
            <p:nvPr/>
          </p:nvSpPr>
          <p:spPr>
            <a:xfrm rot="1590974">
              <a:off x="7249072" y="-4071"/>
              <a:ext cx="944784" cy="34547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700" b="1">
                  <a:solidFill>
                    <a:schemeClr val="dk1"/>
                  </a:solidFill>
                  <a:latin typeface="Quicksand"/>
                  <a:ea typeface="Quicksand"/>
                  <a:cs typeface="Quicksand"/>
                  <a:sym typeface="Quicksand"/>
                </a:rPr>
                <a:t>A B C</a:t>
              </a:r>
              <a:endParaRPr sz="1700" b="1" strike="noStrike">
                <a:solidFill>
                  <a:schemeClr val="dk1"/>
                </a:solidFill>
                <a:latin typeface="Quicksand"/>
                <a:ea typeface="Quicksand"/>
                <a:cs typeface="Quicksand"/>
                <a:sym typeface="Quicksand"/>
              </a:endParaRPr>
            </a:p>
          </p:txBody>
        </p:sp>
        <p:grpSp>
          <p:nvGrpSpPr>
            <p:cNvPr id="2216" name="Google Shape;2216;p23"/>
            <p:cNvGrpSpPr/>
            <p:nvPr/>
          </p:nvGrpSpPr>
          <p:grpSpPr>
            <a:xfrm>
              <a:off x="2029233" y="4658436"/>
              <a:ext cx="497615" cy="541579"/>
              <a:chOff x="3528376" y="2517973"/>
              <a:chExt cx="386648" cy="420808"/>
            </a:xfrm>
          </p:grpSpPr>
          <p:sp>
            <p:nvSpPr>
              <p:cNvPr id="2217" name="Google Shape;2217;p23"/>
              <p:cNvSpPr/>
              <p:nvPr/>
            </p:nvSpPr>
            <p:spPr>
              <a:xfrm>
                <a:off x="3528376" y="2517973"/>
                <a:ext cx="330125" cy="420808"/>
              </a:xfrm>
              <a:custGeom>
                <a:avLst/>
                <a:gdLst/>
                <a:ahLst/>
                <a:cxnLst/>
                <a:rect l="l" t="t" r="r" b="b"/>
                <a:pathLst>
                  <a:path w="495" h="631" fill="none" extrusionOk="0">
                    <a:moveTo>
                      <a:pt x="0" y="439"/>
                    </a:moveTo>
                    <a:cubicBezTo>
                      <a:pt x="66" y="502"/>
                      <a:pt x="131" y="568"/>
                      <a:pt x="196" y="631"/>
                    </a:cubicBezTo>
                    <a:cubicBezTo>
                      <a:pt x="168" y="458"/>
                      <a:pt x="140" y="286"/>
                      <a:pt x="114" y="112"/>
                    </a:cubicBezTo>
                    <a:cubicBezTo>
                      <a:pt x="237" y="69"/>
                      <a:pt x="365" y="13"/>
                      <a:pt x="495"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8" name="Google Shape;2218;p23"/>
              <p:cNvSpPr txBox="1"/>
              <p:nvPr/>
            </p:nvSpPr>
            <p:spPr>
              <a:xfrm rot="-792914">
                <a:off x="3653630" y="2569175"/>
                <a:ext cx="233586" cy="26850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700" b="1">
                    <a:solidFill>
                      <a:schemeClr val="dk1"/>
                    </a:solidFill>
                    <a:latin typeface="Quicksand"/>
                    <a:ea typeface="Quicksand"/>
                    <a:cs typeface="Quicksand"/>
                    <a:sym typeface="Quicksand"/>
                  </a:rPr>
                  <a:t>8</a:t>
                </a:r>
                <a:endParaRPr sz="1700" b="1" strike="noStrike">
                  <a:solidFill>
                    <a:schemeClr val="dk1"/>
                  </a:solidFill>
                  <a:latin typeface="Quicksand"/>
                  <a:ea typeface="Quicksand"/>
                  <a:cs typeface="Quicksand"/>
                  <a:sym typeface="Quicksand"/>
                </a:endParaRPr>
              </a:p>
            </p:txBody>
          </p:sp>
        </p:grpSp>
      </p:grpSp>
      <p:grpSp>
        <p:nvGrpSpPr>
          <p:cNvPr id="2219" name="Google Shape;2219;p23"/>
          <p:cNvGrpSpPr/>
          <p:nvPr/>
        </p:nvGrpSpPr>
        <p:grpSpPr>
          <a:xfrm>
            <a:off x="8350322" y="4224284"/>
            <a:ext cx="793667" cy="919227"/>
            <a:chOff x="1434240" y="3556440"/>
            <a:chExt cx="616680" cy="714240"/>
          </a:xfrm>
        </p:grpSpPr>
        <p:sp>
          <p:nvSpPr>
            <p:cNvPr id="2220" name="Google Shape;2220;p23"/>
            <p:cNvSpPr/>
            <p:nvPr/>
          </p:nvSpPr>
          <p:spPr>
            <a:xfrm>
              <a:off x="1591200" y="3556440"/>
              <a:ext cx="459720" cy="440280"/>
            </a:xfrm>
            <a:custGeom>
              <a:avLst/>
              <a:gdLst/>
              <a:ahLst/>
              <a:cxnLst/>
              <a:rect l="l" t="t" r="r" b="b"/>
              <a:pathLst>
                <a:path w="1277" h="1223" extrusionOk="0">
                  <a:moveTo>
                    <a:pt x="1131" y="267"/>
                  </a:moveTo>
                  <a:cubicBezTo>
                    <a:pt x="801" y="-111"/>
                    <a:pt x="139" y="-122"/>
                    <a:pt x="14" y="448"/>
                  </a:cubicBezTo>
                  <a:cubicBezTo>
                    <a:pt x="-38" y="683"/>
                    <a:pt x="65" y="943"/>
                    <a:pt x="263" y="1079"/>
                  </a:cubicBezTo>
                  <a:cubicBezTo>
                    <a:pt x="347" y="1137"/>
                    <a:pt x="442" y="1173"/>
                    <a:pt x="541" y="1199"/>
                  </a:cubicBezTo>
                  <a:cubicBezTo>
                    <a:pt x="605" y="1216"/>
                    <a:pt x="672" y="1227"/>
                    <a:pt x="737" y="1221"/>
                  </a:cubicBezTo>
                  <a:cubicBezTo>
                    <a:pt x="872" y="1210"/>
                    <a:pt x="991" y="1130"/>
                    <a:pt x="1089" y="1034"/>
                  </a:cubicBezTo>
                  <a:cubicBezTo>
                    <a:pt x="1154" y="969"/>
                    <a:pt x="1214" y="896"/>
                    <a:pt x="1247" y="810"/>
                  </a:cubicBezTo>
                  <a:cubicBezTo>
                    <a:pt x="1318" y="629"/>
                    <a:pt x="1260" y="414"/>
                    <a:pt x="1131" y="267"/>
                  </a:cubicBezTo>
                  <a:moveTo>
                    <a:pt x="777" y="1048"/>
                  </a:moveTo>
                  <a:cubicBezTo>
                    <a:pt x="739" y="1061"/>
                    <a:pt x="698" y="1064"/>
                    <a:pt x="659" y="1064"/>
                  </a:cubicBezTo>
                  <a:cubicBezTo>
                    <a:pt x="530" y="1064"/>
                    <a:pt x="405" y="1019"/>
                    <a:pt x="311" y="928"/>
                  </a:cubicBezTo>
                  <a:cubicBezTo>
                    <a:pt x="192" y="812"/>
                    <a:pt x="108" y="595"/>
                    <a:pt x="167" y="435"/>
                  </a:cubicBezTo>
                  <a:cubicBezTo>
                    <a:pt x="263" y="171"/>
                    <a:pt x="554" y="100"/>
                    <a:pt x="790" y="184"/>
                  </a:cubicBezTo>
                  <a:cubicBezTo>
                    <a:pt x="833" y="199"/>
                    <a:pt x="876" y="218"/>
                    <a:pt x="913" y="246"/>
                  </a:cubicBezTo>
                  <a:cubicBezTo>
                    <a:pt x="1003" y="315"/>
                    <a:pt x="1068" y="438"/>
                    <a:pt x="1081" y="549"/>
                  </a:cubicBezTo>
                  <a:cubicBezTo>
                    <a:pt x="1100" y="745"/>
                    <a:pt x="984" y="980"/>
                    <a:pt x="777" y="1048"/>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1" name="Google Shape;2221;p23"/>
            <p:cNvSpPr/>
            <p:nvPr/>
          </p:nvSpPr>
          <p:spPr>
            <a:xfrm>
              <a:off x="1575360" y="3904560"/>
              <a:ext cx="146880" cy="175680"/>
            </a:xfrm>
            <a:custGeom>
              <a:avLst/>
              <a:gdLst/>
              <a:ahLst/>
              <a:cxnLst/>
              <a:rect l="l" t="t" r="r" b="b"/>
              <a:pathLst>
                <a:path w="408" h="488" extrusionOk="0">
                  <a:moveTo>
                    <a:pt x="408" y="110"/>
                  </a:moveTo>
                  <a:cubicBezTo>
                    <a:pt x="355" y="64"/>
                    <a:pt x="333" y="45"/>
                    <a:pt x="281" y="0"/>
                  </a:cubicBezTo>
                  <a:cubicBezTo>
                    <a:pt x="183" y="129"/>
                    <a:pt x="90" y="262"/>
                    <a:pt x="0" y="396"/>
                  </a:cubicBezTo>
                  <a:cubicBezTo>
                    <a:pt x="79" y="398"/>
                    <a:pt x="81" y="477"/>
                    <a:pt x="157" y="488"/>
                  </a:cubicBezTo>
                  <a:cubicBezTo>
                    <a:pt x="245" y="359"/>
                    <a:pt x="322" y="239"/>
                    <a:pt x="408" y="11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2" name="Google Shape;2222;p23"/>
            <p:cNvSpPr/>
            <p:nvPr/>
          </p:nvSpPr>
          <p:spPr>
            <a:xfrm>
              <a:off x="1434240" y="4028400"/>
              <a:ext cx="208080" cy="242280"/>
            </a:xfrm>
            <a:custGeom>
              <a:avLst/>
              <a:gdLst/>
              <a:ahLst/>
              <a:cxnLst/>
              <a:rect l="l" t="t" r="r" b="b"/>
              <a:pathLst>
                <a:path w="578" h="673" extrusionOk="0">
                  <a:moveTo>
                    <a:pt x="247" y="151"/>
                  </a:moveTo>
                  <a:cubicBezTo>
                    <a:pt x="273" y="114"/>
                    <a:pt x="297" y="77"/>
                    <a:pt x="333" y="47"/>
                  </a:cubicBezTo>
                  <a:cubicBezTo>
                    <a:pt x="366" y="17"/>
                    <a:pt x="411" y="-4"/>
                    <a:pt x="456" y="0"/>
                  </a:cubicBezTo>
                  <a:cubicBezTo>
                    <a:pt x="534" y="6"/>
                    <a:pt x="594" y="91"/>
                    <a:pt x="574" y="166"/>
                  </a:cubicBezTo>
                  <a:cubicBezTo>
                    <a:pt x="568" y="189"/>
                    <a:pt x="557" y="207"/>
                    <a:pt x="544" y="228"/>
                  </a:cubicBezTo>
                  <a:cubicBezTo>
                    <a:pt x="475" y="344"/>
                    <a:pt x="396" y="454"/>
                    <a:pt x="308" y="555"/>
                  </a:cubicBezTo>
                  <a:cubicBezTo>
                    <a:pt x="276" y="592"/>
                    <a:pt x="245" y="628"/>
                    <a:pt x="202" y="652"/>
                  </a:cubicBezTo>
                  <a:cubicBezTo>
                    <a:pt x="101" y="710"/>
                    <a:pt x="-41" y="643"/>
                    <a:pt x="11" y="521"/>
                  </a:cubicBezTo>
                  <a:cubicBezTo>
                    <a:pt x="65" y="394"/>
                    <a:pt x="168" y="267"/>
                    <a:pt x="247" y="15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2223" name="Google Shape;2223;p23"/>
            <p:cNvGrpSpPr/>
            <p:nvPr/>
          </p:nvGrpSpPr>
          <p:grpSpPr>
            <a:xfrm>
              <a:off x="1631160" y="3599280"/>
              <a:ext cx="358560" cy="384120"/>
              <a:chOff x="1631160" y="3599280"/>
              <a:chExt cx="358560" cy="384120"/>
            </a:xfrm>
          </p:grpSpPr>
          <p:sp>
            <p:nvSpPr>
              <p:cNvPr id="2224" name="Google Shape;2224;p23"/>
              <p:cNvSpPr/>
              <p:nvPr/>
            </p:nvSpPr>
            <p:spPr>
              <a:xfrm>
                <a:off x="1638360" y="3605760"/>
                <a:ext cx="351360" cy="337320"/>
              </a:xfrm>
              <a:custGeom>
                <a:avLst/>
                <a:gdLst/>
                <a:ahLst/>
                <a:cxnLst/>
                <a:rect l="l" t="t" r="r" b="b"/>
                <a:pathLst>
                  <a:path w="976" h="937" extrusionOk="0">
                    <a:moveTo>
                      <a:pt x="3" y="389"/>
                    </a:moveTo>
                    <a:cubicBezTo>
                      <a:pt x="35" y="88"/>
                      <a:pt x="418" y="-70"/>
                      <a:pt x="679" y="29"/>
                    </a:cubicBezTo>
                    <a:cubicBezTo>
                      <a:pt x="872" y="102"/>
                      <a:pt x="1006" y="316"/>
                      <a:pt x="971" y="518"/>
                    </a:cubicBezTo>
                    <a:cubicBezTo>
                      <a:pt x="958" y="591"/>
                      <a:pt x="926" y="658"/>
                      <a:pt x="888" y="722"/>
                    </a:cubicBezTo>
                    <a:cubicBezTo>
                      <a:pt x="860" y="769"/>
                      <a:pt x="829" y="815"/>
                      <a:pt x="786" y="851"/>
                    </a:cubicBezTo>
                    <a:cubicBezTo>
                      <a:pt x="617" y="993"/>
                      <a:pt x="313" y="946"/>
                      <a:pt x="165" y="798"/>
                    </a:cubicBezTo>
                    <a:cubicBezTo>
                      <a:pt x="61" y="694"/>
                      <a:pt x="-14" y="541"/>
                      <a:pt x="3" y="389"/>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5" name="Google Shape;2225;p23"/>
              <p:cNvSpPr/>
              <p:nvPr/>
            </p:nvSpPr>
            <p:spPr>
              <a:xfrm>
                <a:off x="1778760" y="3763440"/>
                <a:ext cx="39600" cy="71280"/>
              </a:xfrm>
              <a:custGeom>
                <a:avLst/>
                <a:gdLst/>
                <a:ahLst/>
                <a:cxnLst/>
                <a:rect l="l" t="t" r="r" b="b"/>
                <a:pathLst>
                  <a:path w="110" h="198" fill="none" extrusionOk="0">
                    <a:moveTo>
                      <a:pt x="0" y="0"/>
                    </a:moveTo>
                    <a:cubicBezTo>
                      <a:pt x="26" y="71"/>
                      <a:pt x="63" y="138"/>
                      <a:pt x="110" y="198"/>
                    </a:cubicBezTo>
                  </a:path>
                </a:pathLst>
              </a:custGeom>
              <a:noFill/>
              <a:ln w="12950" cap="rnd" cmpd="sng">
                <a:solidFill>
                  <a:schemeClr val="dk1"/>
                </a:solidFill>
                <a:prstDash val="solid"/>
                <a:round/>
                <a:headEnd type="none" w="sm" len="sm"/>
                <a:tailEnd type="none" w="sm" len="sm"/>
              </a:ln>
            </p:spPr>
            <p:txBody>
              <a:bodyPr spcFirstLastPara="1" wrap="square" lIns="96475" tIns="19800" rIns="96475" bIns="19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6" name="Google Shape;2226;p23"/>
              <p:cNvSpPr/>
              <p:nvPr/>
            </p:nvSpPr>
            <p:spPr>
              <a:xfrm>
                <a:off x="1803600" y="3706920"/>
                <a:ext cx="66600" cy="127080"/>
              </a:xfrm>
              <a:custGeom>
                <a:avLst/>
                <a:gdLst/>
                <a:ahLst/>
                <a:cxnLst/>
                <a:rect l="l" t="t" r="r" b="b"/>
                <a:pathLst>
                  <a:path w="185" h="353" fill="none" extrusionOk="0">
                    <a:moveTo>
                      <a:pt x="0" y="0"/>
                    </a:moveTo>
                    <a:cubicBezTo>
                      <a:pt x="50" y="123"/>
                      <a:pt x="112" y="241"/>
                      <a:pt x="185" y="35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7" name="Google Shape;2227;p23"/>
              <p:cNvSpPr/>
              <p:nvPr/>
            </p:nvSpPr>
            <p:spPr>
              <a:xfrm>
                <a:off x="1631160" y="3889800"/>
                <a:ext cx="130680" cy="93600"/>
              </a:xfrm>
              <a:custGeom>
                <a:avLst/>
                <a:gdLst/>
                <a:ahLst/>
                <a:cxnLst/>
                <a:rect l="l" t="t" r="r" b="b"/>
                <a:pathLst>
                  <a:path w="363" h="260" fill="none" extrusionOk="0">
                    <a:moveTo>
                      <a:pt x="0" y="0"/>
                    </a:moveTo>
                    <a:cubicBezTo>
                      <a:pt x="84" y="127"/>
                      <a:pt x="215" y="221"/>
                      <a:pt x="363" y="260"/>
                    </a:cubicBezTo>
                  </a:path>
                </a:pathLst>
              </a:custGeom>
              <a:noFill/>
              <a:ln w="12950" cap="rnd" cmpd="sng">
                <a:solidFill>
                  <a:schemeClr val="dk1"/>
                </a:solidFill>
                <a:prstDash val="solid"/>
                <a:round/>
                <a:headEnd type="none" w="sm" len="sm"/>
                <a:tailEnd type="none" w="sm" len="sm"/>
              </a:ln>
            </p:spPr>
            <p:txBody>
              <a:bodyPr spcFirstLastPara="1" wrap="square" lIns="96475" tIns="42100" rIns="96475"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8" name="Google Shape;2228;p23"/>
              <p:cNvSpPr/>
              <p:nvPr/>
            </p:nvSpPr>
            <p:spPr>
              <a:xfrm>
                <a:off x="1883520" y="3889800"/>
                <a:ext cx="94680" cy="78120"/>
              </a:xfrm>
              <a:custGeom>
                <a:avLst/>
                <a:gdLst/>
                <a:ahLst/>
                <a:cxnLst/>
                <a:rect l="l" t="t" r="r" b="b"/>
                <a:pathLst>
                  <a:path w="263" h="217" fill="none" extrusionOk="0">
                    <a:moveTo>
                      <a:pt x="0" y="217"/>
                    </a:moveTo>
                    <a:cubicBezTo>
                      <a:pt x="106" y="172"/>
                      <a:pt x="198" y="97"/>
                      <a:pt x="263" y="0"/>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9" name="Google Shape;2229;p23"/>
              <p:cNvSpPr/>
              <p:nvPr/>
            </p:nvSpPr>
            <p:spPr>
              <a:xfrm>
                <a:off x="1684440" y="3599280"/>
                <a:ext cx="53640" cy="32400"/>
              </a:xfrm>
              <a:custGeom>
                <a:avLst/>
                <a:gdLst/>
                <a:ahLst/>
                <a:cxnLst/>
                <a:rect l="l" t="t" r="r" b="b"/>
                <a:pathLst>
                  <a:path w="149" h="90" fill="none" extrusionOk="0">
                    <a:moveTo>
                      <a:pt x="0" y="90"/>
                    </a:moveTo>
                    <a:cubicBezTo>
                      <a:pt x="50" y="60"/>
                      <a:pt x="99" y="30"/>
                      <a:pt x="149"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lt2"/>
        </a:solidFill>
        <a:effectLst/>
      </p:bgPr>
    </p:bg>
    <p:spTree>
      <p:nvGrpSpPr>
        <p:cNvPr id="1" name="Shape 2589"/>
        <p:cNvGrpSpPr/>
        <p:nvPr/>
      </p:nvGrpSpPr>
      <p:grpSpPr>
        <a:xfrm>
          <a:off x="0" y="0"/>
          <a:ext cx="0" cy="0"/>
          <a:chOff x="0" y="0"/>
          <a:chExt cx="0" cy="0"/>
        </a:xfrm>
      </p:grpSpPr>
      <p:grpSp>
        <p:nvGrpSpPr>
          <p:cNvPr id="2590" name="Google Shape;2590;p27"/>
          <p:cNvGrpSpPr/>
          <p:nvPr/>
        </p:nvGrpSpPr>
        <p:grpSpPr>
          <a:xfrm>
            <a:off x="172" y="25"/>
            <a:ext cx="9144119" cy="5143509"/>
            <a:chOff x="-230725" y="25"/>
            <a:chExt cx="9479700" cy="5143509"/>
          </a:xfrm>
        </p:grpSpPr>
        <p:sp>
          <p:nvSpPr>
            <p:cNvPr id="2591" name="Google Shape;2591;p27"/>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2" name="Google Shape;2592;p27"/>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3" name="Google Shape;2593;p27"/>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4" name="Google Shape;2594;p27"/>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5" name="Google Shape;2595;p27"/>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6" name="Google Shape;2596;p27"/>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7" name="Google Shape;2597;p27"/>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598" name="Google Shape;2598;p27"/>
            <p:cNvCxnSpPr/>
            <p:nvPr/>
          </p:nvCxnSpPr>
          <p:spPr>
            <a:xfrm rot="10800000">
              <a:off x="-230725" y="34"/>
              <a:ext cx="0" cy="5143500"/>
            </a:xfrm>
            <a:prstGeom prst="straightConnector1">
              <a:avLst/>
            </a:prstGeom>
            <a:noFill/>
            <a:ln w="9525" cap="flat" cmpd="sng">
              <a:solidFill>
                <a:schemeClr val="lt1"/>
              </a:solidFill>
              <a:prstDash val="solid"/>
              <a:miter lim="8000"/>
              <a:headEnd type="none" w="sm" len="sm"/>
              <a:tailEnd type="none" w="sm" len="sm"/>
            </a:ln>
          </p:spPr>
        </p:cxnSp>
        <p:sp>
          <p:nvSpPr>
            <p:cNvPr id="2599" name="Google Shape;2599;p27"/>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0" name="Google Shape;2600;p27"/>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1" name="Google Shape;2601;p27"/>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2" name="Google Shape;2602;p27"/>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3" name="Google Shape;2603;p27"/>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4" name="Google Shape;2604;p27"/>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5" name="Google Shape;2605;p27"/>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6" name="Google Shape;2606;p27"/>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7" name="Google Shape;2607;p27"/>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8" name="Google Shape;2608;p27"/>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9" name="Google Shape;2609;p27"/>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0" name="Google Shape;2610;p27"/>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1" name="Google Shape;2611;p27"/>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2" name="Google Shape;2612;p27"/>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3" name="Google Shape;2613;p27"/>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4" name="Google Shape;2614;p27"/>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5" name="Google Shape;2615;p27"/>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6" name="Google Shape;2616;p27"/>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7" name="Google Shape;2617;p27"/>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8" name="Google Shape;2618;p27"/>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9" name="Google Shape;2619;p27"/>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0" name="Google Shape;2620;p27"/>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1" name="Google Shape;2621;p27"/>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2" name="Google Shape;2622;p27"/>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3" name="Google Shape;2623;p27"/>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4" name="Google Shape;2624;p27"/>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5" name="Google Shape;2625;p27"/>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6" name="Google Shape;2626;p27"/>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7" name="Google Shape;2627;p27"/>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8" name="Google Shape;2628;p27"/>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9" name="Google Shape;2629;p27"/>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0" name="Google Shape;2630;p27"/>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1" name="Google Shape;2631;p27"/>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2" name="Google Shape;2632;p27"/>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3" name="Google Shape;2633;p27"/>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4" name="Google Shape;2634;p27"/>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635" name="Google Shape;2635;p27"/>
            <p:cNvCxnSpPr/>
            <p:nvPr/>
          </p:nvCxnSpPr>
          <p:spPr>
            <a:xfrm>
              <a:off x="-230725" y="25"/>
              <a:ext cx="9479700" cy="0"/>
            </a:xfrm>
            <a:prstGeom prst="straightConnector1">
              <a:avLst/>
            </a:prstGeom>
            <a:noFill/>
            <a:ln w="9525" cap="flat" cmpd="sng">
              <a:solidFill>
                <a:schemeClr val="lt1"/>
              </a:solidFill>
              <a:prstDash val="solid"/>
              <a:miter lim="8000"/>
              <a:headEnd type="none" w="sm" len="sm"/>
              <a:tailEnd type="none" w="sm" len="sm"/>
            </a:ln>
          </p:spPr>
        </p:cxnSp>
        <p:sp>
          <p:nvSpPr>
            <p:cNvPr id="2636" name="Google Shape;2636;p27"/>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7" name="Google Shape;2637;p27"/>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8" name="Google Shape;2638;p27"/>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9" name="Google Shape;2639;p27"/>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0" name="Google Shape;2640;p27"/>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1" name="Google Shape;2641;p27"/>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2" name="Google Shape;2642;p27"/>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3" name="Google Shape;2643;p27"/>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4" name="Google Shape;2644;p27"/>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5" name="Google Shape;2645;p27"/>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6" name="Google Shape;2646;p27"/>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7" name="Google Shape;2647;p27"/>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8" name="Google Shape;2648;p27"/>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649" name="Google Shape;2649;p27"/>
          <p:cNvSpPr/>
          <p:nvPr/>
        </p:nvSpPr>
        <p:spPr>
          <a:xfrm>
            <a:off x="260525" y="260525"/>
            <a:ext cx="8631300" cy="4622400"/>
          </a:xfrm>
          <a:prstGeom prst="roundRect">
            <a:avLst>
              <a:gd name="adj" fmla="val 7091"/>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nvGrpSpPr>
          <p:cNvPr id="2650" name="Google Shape;2650;p27"/>
          <p:cNvGrpSpPr/>
          <p:nvPr/>
        </p:nvGrpSpPr>
        <p:grpSpPr>
          <a:xfrm>
            <a:off x="358656" y="327437"/>
            <a:ext cx="8300050" cy="4324602"/>
            <a:chOff x="358656" y="327437"/>
            <a:chExt cx="8300050" cy="4324602"/>
          </a:xfrm>
        </p:grpSpPr>
        <p:grpSp>
          <p:nvGrpSpPr>
            <p:cNvPr id="2651" name="Google Shape;2651;p27"/>
            <p:cNvGrpSpPr/>
            <p:nvPr/>
          </p:nvGrpSpPr>
          <p:grpSpPr>
            <a:xfrm>
              <a:off x="7375310" y="3885708"/>
              <a:ext cx="1283396" cy="766331"/>
              <a:chOff x="2462760" y="3946680"/>
              <a:chExt cx="997200" cy="595440"/>
            </a:xfrm>
          </p:grpSpPr>
          <p:sp>
            <p:nvSpPr>
              <p:cNvPr id="2652" name="Google Shape;2652;p27"/>
              <p:cNvSpPr/>
              <p:nvPr/>
            </p:nvSpPr>
            <p:spPr>
              <a:xfrm>
                <a:off x="2467440" y="4083480"/>
                <a:ext cx="992520" cy="458640"/>
              </a:xfrm>
              <a:custGeom>
                <a:avLst/>
                <a:gdLst/>
                <a:ahLst/>
                <a:cxnLst/>
                <a:rect l="l" t="t" r="r" b="b"/>
                <a:pathLst>
                  <a:path w="2757" h="1274" extrusionOk="0">
                    <a:moveTo>
                      <a:pt x="756" y="1147"/>
                    </a:moveTo>
                    <a:cubicBezTo>
                      <a:pt x="913" y="1071"/>
                      <a:pt x="1078" y="931"/>
                      <a:pt x="1306" y="925"/>
                    </a:cubicBezTo>
                    <a:cubicBezTo>
                      <a:pt x="1545" y="919"/>
                      <a:pt x="1694" y="1039"/>
                      <a:pt x="1694" y="1039"/>
                    </a:cubicBezTo>
                    <a:cubicBezTo>
                      <a:pt x="1713" y="1033"/>
                      <a:pt x="1876" y="860"/>
                      <a:pt x="2105" y="761"/>
                    </a:cubicBezTo>
                    <a:cubicBezTo>
                      <a:pt x="2287" y="682"/>
                      <a:pt x="2522" y="667"/>
                      <a:pt x="2662" y="693"/>
                    </a:cubicBezTo>
                    <a:cubicBezTo>
                      <a:pt x="2677" y="695"/>
                      <a:pt x="2705" y="686"/>
                      <a:pt x="2716" y="695"/>
                    </a:cubicBezTo>
                    <a:cubicBezTo>
                      <a:pt x="2728" y="704"/>
                      <a:pt x="2757" y="770"/>
                      <a:pt x="2757" y="770"/>
                    </a:cubicBezTo>
                    <a:cubicBezTo>
                      <a:pt x="2348" y="697"/>
                      <a:pt x="1988" y="867"/>
                      <a:pt x="1709" y="1112"/>
                    </a:cubicBezTo>
                    <a:cubicBezTo>
                      <a:pt x="1588" y="1058"/>
                      <a:pt x="1427" y="983"/>
                      <a:pt x="1294" y="998"/>
                    </a:cubicBezTo>
                    <a:cubicBezTo>
                      <a:pt x="1233" y="1005"/>
                      <a:pt x="930" y="1144"/>
                      <a:pt x="728" y="1274"/>
                    </a:cubicBezTo>
                    <a:cubicBezTo>
                      <a:pt x="542" y="923"/>
                      <a:pt x="252" y="484"/>
                      <a:pt x="0" y="60"/>
                    </a:cubicBezTo>
                    <a:cubicBezTo>
                      <a:pt x="41" y="43"/>
                      <a:pt x="26" y="17"/>
                      <a:pt x="67" y="0"/>
                    </a:cubicBezTo>
                    <a:cubicBezTo>
                      <a:pt x="336" y="432"/>
                      <a:pt x="525" y="775"/>
                      <a:pt x="756" y="114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653" name="Google Shape;2653;p27"/>
              <p:cNvGrpSpPr/>
              <p:nvPr/>
            </p:nvGrpSpPr>
            <p:grpSpPr>
              <a:xfrm>
                <a:off x="2462760" y="3946680"/>
                <a:ext cx="993960" cy="552600"/>
                <a:chOff x="2462760" y="3946680"/>
                <a:chExt cx="993960" cy="552600"/>
              </a:xfrm>
            </p:grpSpPr>
            <p:sp>
              <p:nvSpPr>
                <p:cNvPr id="2654" name="Google Shape;2654;p27"/>
                <p:cNvSpPr/>
                <p:nvPr/>
              </p:nvSpPr>
              <p:spPr>
                <a:xfrm>
                  <a:off x="2489040" y="3946680"/>
                  <a:ext cx="957600" cy="552600"/>
                </a:xfrm>
                <a:custGeom>
                  <a:avLst/>
                  <a:gdLst/>
                  <a:ahLst/>
                  <a:cxnLst/>
                  <a:rect l="l" t="t" r="r" b="b"/>
                  <a:pathLst>
                    <a:path w="2660" h="1535" extrusionOk="0">
                      <a:moveTo>
                        <a:pt x="2660" y="1081"/>
                      </a:moveTo>
                      <a:cubicBezTo>
                        <a:pt x="2322" y="993"/>
                        <a:pt x="1868" y="1159"/>
                        <a:pt x="1634" y="1417"/>
                      </a:cubicBezTo>
                      <a:cubicBezTo>
                        <a:pt x="1485" y="1296"/>
                        <a:pt x="1270" y="1260"/>
                        <a:pt x="1089" y="1327"/>
                      </a:cubicBezTo>
                      <a:cubicBezTo>
                        <a:pt x="949" y="1380"/>
                        <a:pt x="827" y="1462"/>
                        <a:pt x="698" y="1535"/>
                      </a:cubicBezTo>
                      <a:cubicBezTo>
                        <a:pt x="463" y="1150"/>
                        <a:pt x="235" y="776"/>
                        <a:pt x="0" y="393"/>
                      </a:cubicBezTo>
                      <a:cubicBezTo>
                        <a:pt x="153" y="180"/>
                        <a:pt x="463" y="126"/>
                        <a:pt x="706" y="184"/>
                      </a:cubicBezTo>
                      <a:cubicBezTo>
                        <a:pt x="861" y="221"/>
                        <a:pt x="1005" y="296"/>
                        <a:pt x="1143" y="380"/>
                      </a:cubicBezTo>
                      <a:cubicBezTo>
                        <a:pt x="1163" y="326"/>
                        <a:pt x="1315" y="117"/>
                        <a:pt x="1644" y="49"/>
                      </a:cubicBezTo>
                      <a:cubicBezTo>
                        <a:pt x="1788" y="20"/>
                        <a:pt x="1941" y="-31"/>
                        <a:pt x="2077" y="25"/>
                      </a:cubicBezTo>
                      <a:cubicBezTo>
                        <a:pt x="2314" y="356"/>
                        <a:pt x="2451" y="730"/>
                        <a:pt x="2660" y="108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5" name="Google Shape;2655;p27"/>
                <p:cNvSpPr/>
                <p:nvPr/>
              </p:nvSpPr>
              <p:spPr>
                <a:xfrm>
                  <a:off x="2715480" y="4283640"/>
                  <a:ext cx="705600" cy="172440"/>
                </a:xfrm>
                <a:custGeom>
                  <a:avLst/>
                  <a:gdLst/>
                  <a:ahLst/>
                  <a:cxnLst/>
                  <a:rect l="l" t="t" r="r" b="b"/>
                  <a:pathLst>
                    <a:path w="1960" h="479" fill="none" extrusionOk="0">
                      <a:moveTo>
                        <a:pt x="1960" y="25"/>
                      </a:moveTo>
                      <a:cubicBezTo>
                        <a:pt x="1622" y="-63"/>
                        <a:pt x="1200" y="83"/>
                        <a:pt x="966" y="341"/>
                      </a:cubicBezTo>
                      <a:cubicBezTo>
                        <a:pt x="817" y="219"/>
                        <a:pt x="570" y="206"/>
                        <a:pt x="391" y="272"/>
                      </a:cubicBezTo>
                      <a:cubicBezTo>
                        <a:pt x="250" y="324"/>
                        <a:pt x="129" y="406"/>
                        <a:pt x="0" y="479"/>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6" name="Google Shape;2656;p27"/>
                <p:cNvSpPr/>
                <p:nvPr/>
              </p:nvSpPr>
              <p:spPr>
                <a:xfrm>
                  <a:off x="2901960" y="4083480"/>
                  <a:ext cx="165240" cy="319680"/>
                </a:xfrm>
                <a:custGeom>
                  <a:avLst/>
                  <a:gdLst/>
                  <a:ahLst/>
                  <a:cxnLst/>
                  <a:rect l="l" t="t" r="r" b="b"/>
                  <a:pathLst>
                    <a:path w="459" h="888" fill="none" extrusionOk="0">
                      <a:moveTo>
                        <a:pt x="0" y="0"/>
                      </a:moveTo>
                      <a:cubicBezTo>
                        <a:pt x="160" y="344"/>
                        <a:pt x="299" y="544"/>
                        <a:pt x="459" y="888"/>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7" name="Google Shape;2657;p27"/>
                <p:cNvSpPr/>
                <p:nvPr/>
              </p:nvSpPr>
              <p:spPr>
                <a:xfrm>
                  <a:off x="2462760" y="4088880"/>
                  <a:ext cx="118080" cy="205920"/>
                </a:xfrm>
                <a:custGeom>
                  <a:avLst/>
                  <a:gdLst/>
                  <a:ahLst/>
                  <a:cxnLst/>
                  <a:rect l="l" t="t" r="r" b="b"/>
                  <a:pathLst>
                    <a:path w="328" h="572" fill="none" extrusionOk="0">
                      <a:moveTo>
                        <a:pt x="61" y="0"/>
                      </a:moveTo>
                      <a:cubicBezTo>
                        <a:pt x="39" y="8"/>
                        <a:pt x="16" y="19"/>
                        <a:pt x="0" y="37"/>
                      </a:cubicBezTo>
                      <a:cubicBezTo>
                        <a:pt x="106" y="217"/>
                        <a:pt x="216" y="396"/>
                        <a:pt x="328" y="572"/>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8" name="Google Shape;2658;p27"/>
                <p:cNvSpPr/>
                <p:nvPr/>
              </p:nvSpPr>
              <p:spPr>
                <a:xfrm>
                  <a:off x="2630160" y="4373280"/>
                  <a:ext cx="39600" cy="67320"/>
                </a:xfrm>
                <a:custGeom>
                  <a:avLst/>
                  <a:gdLst/>
                  <a:ahLst/>
                  <a:cxnLst/>
                  <a:rect l="l" t="t" r="r" b="b"/>
                  <a:pathLst>
                    <a:path w="110" h="187" fill="none" extrusionOk="0">
                      <a:moveTo>
                        <a:pt x="0" y="0"/>
                      </a:moveTo>
                      <a:cubicBezTo>
                        <a:pt x="39" y="60"/>
                        <a:pt x="76" y="124"/>
                        <a:pt x="110" y="187"/>
                      </a:cubicBezTo>
                    </a:path>
                  </a:pathLst>
                </a:custGeom>
                <a:noFill/>
                <a:ln w="12950" cap="rnd" cmpd="sng">
                  <a:solidFill>
                    <a:schemeClr val="dk1"/>
                  </a:solidFill>
                  <a:prstDash val="solid"/>
                  <a:round/>
                  <a:headEnd type="none" w="sm" len="sm"/>
                  <a:tailEnd type="none" w="sm" len="sm"/>
                </a:ln>
              </p:spPr>
              <p:txBody>
                <a:bodyPr spcFirstLastPara="1" wrap="square" lIns="96475" tIns="15825" rIns="96475" bIns="15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9" name="Google Shape;2659;p27"/>
                <p:cNvSpPr/>
                <p:nvPr/>
              </p:nvSpPr>
              <p:spPr>
                <a:xfrm>
                  <a:off x="3366000" y="4321080"/>
                  <a:ext cx="90720" cy="40320"/>
                </a:xfrm>
                <a:custGeom>
                  <a:avLst/>
                  <a:gdLst/>
                  <a:ahLst/>
                  <a:cxnLst/>
                  <a:rect l="l" t="t" r="r" b="b"/>
                  <a:pathLst>
                    <a:path w="252" h="112" fill="none" extrusionOk="0">
                      <a:moveTo>
                        <a:pt x="205" y="0"/>
                      </a:moveTo>
                      <a:cubicBezTo>
                        <a:pt x="224" y="43"/>
                        <a:pt x="233" y="71"/>
                        <a:pt x="252" y="112"/>
                      </a:cubicBezTo>
                      <a:cubicBezTo>
                        <a:pt x="168" y="99"/>
                        <a:pt x="84" y="93"/>
                        <a:pt x="0" y="97"/>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0" name="Google Shape;2660;p27"/>
                <p:cNvSpPr/>
                <p:nvPr/>
              </p:nvSpPr>
              <p:spPr>
                <a:xfrm>
                  <a:off x="2966400" y="4028400"/>
                  <a:ext cx="151920" cy="75960"/>
                </a:xfrm>
                <a:custGeom>
                  <a:avLst/>
                  <a:gdLst/>
                  <a:ahLst/>
                  <a:cxnLst/>
                  <a:rect l="l" t="t" r="r" b="b"/>
                  <a:pathLst>
                    <a:path w="422" h="211" fill="none" extrusionOk="0">
                      <a:moveTo>
                        <a:pt x="0" y="211"/>
                      </a:moveTo>
                      <a:cubicBezTo>
                        <a:pt x="118" y="103"/>
                        <a:pt x="265" y="28"/>
                        <a:pt x="422" y="0"/>
                      </a:cubicBezTo>
                    </a:path>
                  </a:pathLst>
                </a:custGeom>
                <a:noFill/>
                <a:ln w="12950" cap="rnd" cmpd="sng">
                  <a:solidFill>
                    <a:schemeClr val="dk1"/>
                  </a:solidFill>
                  <a:prstDash val="solid"/>
                  <a:round/>
                  <a:headEnd type="none" w="sm" len="sm"/>
                  <a:tailEnd type="none" w="sm" len="sm"/>
                </a:ln>
              </p:spPr>
              <p:txBody>
                <a:bodyPr spcFirstLastPara="1" wrap="square" lIns="96475" tIns="24475" rIns="96475"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1" name="Google Shape;2661;p27"/>
                <p:cNvSpPr/>
                <p:nvPr/>
              </p:nvSpPr>
              <p:spPr>
                <a:xfrm>
                  <a:off x="3156120" y="4014360"/>
                  <a:ext cx="34920" cy="5400"/>
                </a:xfrm>
                <a:custGeom>
                  <a:avLst/>
                  <a:gdLst/>
                  <a:ahLst/>
                  <a:cxnLst/>
                  <a:rect l="l" t="t" r="r" b="b"/>
                  <a:pathLst>
                    <a:path w="97" h="15" fill="none" extrusionOk="0">
                      <a:moveTo>
                        <a:pt x="0" y="15"/>
                      </a:moveTo>
                      <a:cubicBezTo>
                        <a:pt x="34" y="13"/>
                        <a:pt x="65" y="7"/>
                        <a:pt x="9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2" name="Google Shape;2662;p27"/>
                <p:cNvSpPr/>
                <p:nvPr/>
              </p:nvSpPr>
              <p:spPr>
                <a:xfrm>
                  <a:off x="2999520" y="4066200"/>
                  <a:ext cx="245880" cy="88560"/>
                </a:xfrm>
                <a:custGeom>
                  <a:avLst/>
                  <a:gdLst/>
                  <a:ahLst/>
                  <a:cxnLst/>
                  <a:rect l="l" t="t" r="r" b="b"/>
                  <a:pathLst>
                    <a:path w="683" h="246" fill="none" extrusionOk="0">
                      <a:moveTo>
                        <a:pt x="0" y="246"/>
                      </a:moveTo>
                      <a:cubicBezTo>
                        <a:pt x="196" y="99"/>
                        <a:pt x="439" y="11"/>
                        <a:pt x="683" y="0"/>
                      </a:cubicBezTo>
                    </a:path>
                  </a:pathLst>
                </a:custGeom>
                <a:noFill/>
                <a:ln w="12950" cap="rnd" cmpd="sng">
                  <a:solidFill>
                    <a:schemeClr val="dk1"/>
                  </a:solidFill>
                  <a:prstDash val="solid"/>
                  <a:round/>
                  <a:headEnd type="none" w="sm" len="sm"/>
                  <a:tailEnd type="none" w="sm" len="sm"/>
                </a:ln>
              </p:spPr>
              <p:txBody>
                <a:bodyPr spcFirstLastPara="1" wrap="square" lIns="96475" tIns="37075" rIns="96475" bIns="37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3" name="Google Shape;2663;p27"/>
                <p:cNvSpPr/>
                <p:nvPr/>
              </p:nvSpPr>
              <p:spPr>
                <a:xfrm>
                  <a:off x="3169440" y="4122000"/>
                  <a:ext cx="81360" cy="15840"/>
                </a:xfrm>
                <a:custGeom>
                  <a:avLst/>
                  <a:gdLst/>
                  <a:ahLst/>
                  <a:cxnLst/>
                  <a:rect l="l" t="t" r="r" b="b"/>
                  <a:pathLst>
                    <a:path w="226" h="44" fill="none" extrusionOk="0">
                      <a:moveTo>
                        <a:pt x="0" y="44"/>
                      </a:moveTo>
                      <a:cubicBezTo>
                        <a:pt x="71" y="15"/>
                        <a:pt x="148" y="0"/>
                        <a:pt x="226"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4" name="Google Shape;2664;p27"/>
                <p:cNvSpPr/>
                <p:nvPr/>
              </p:nvSpPr>
              <p:spPr>
                <a:xfrm>
                  <a:off x="3061800" y="4218840"/>
                  <a:ext cx="76680" cy="38160"/>
                </a:xfrm>
                <a:custGeom>
                  <a:avLst/>
                  <a:gdLst/>
                  <a:ahLst/>
                  <a:cxnLst/>
                  <a:rect l="l" t="t" r="r" b="b"/>
                  <a:pathLst>
                    <a:path w="213" h="106" fill="none" extrusionOk="0">
                      <a:moveTo>
                        <a:pt x="0" y="106"/>
                      </a:moveTo>
                      <a:cubicBezTo>
                        <a:pt x="66" y="61"/>
                        <a:pt x="137" y="26"/>
                        <a:pt x="213"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5" name="Google Shape;2665;p27"/>
                <p:cNvSpPr/>
                <p:nvPr/>
              </p:nvSpPr>
              <p:spPr>
                <a:xfrm>
                  <a:off x="3191040" y="4174200"/>
                  <a:ext cx="94680" cy="24840"/>
                </a:xfrm>
                <a:custGeom>
                  <a:avLst/>
                  <a:gdLst/>
                  <a:ahLst/>
                  <a:cxnLst/>
                  <a:rect l="l" t="t" r="r" b="b"/>
                  <a:pathLst>
                    <a:path w="263" h="69" fill="none" extrusionOk="0">
                      <a:moveTo>
                        <a:pt x="0" y="69"/>
                      </a:moveTo>
                      <a:cubicBezTo>
                        <a:pt x="80" y="25"/>
                        <a:pt x="172" y="2"/>
                        <a:pt x="263"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6" name="Google Shape;2666;p27"/>
                <p:cNvSpPr/>
                <p:nvPr/>
              </p:nvSpPr>
              <p:spPr>
                <a:xfrm>
                  <a:off x="3099600" y="4220640"/>
                  <a:ext cx="247680" cy="93600"/>
                </a:xfrm>
                <a:custGeom>
                  <a:avLst/>
                  <a:gdLst/>
                  <a:ahLst/>
                  <a:cxnLst/>
                  <a:rect l="l" t="t" r="r" b="b"/>
                  <a:pathLst>
                    <a:path w="688" h="260" fill="none" extrusionOk="0">
                      <a:moveTo>
                        <a:pt x="0" y="260"/>
                      </a:moveTo>
                      <a:cubicBezTo>
                        <a:pt x="19" y="247"/>
                        <a:pt x="35" y="234"/>
                        <a:pt x="54" y="223"/>
                      </a:cubicBezTo>
                      <a:cubicBezTo>
                        <a:pt x="243" y="97"/>
                        <a:pt x="463" y="19"/>
                        <a:pt x="688" y="0"/>
                      </a:cubicBezTo>
                    </a:path>
                  </a:pathLst>
                </a:custGeom>
                <a:noFill/>
                <a:ln w="12950" cap="rnd" cmpd="sng">
                  <a:solidFill>
                    <a:schemeClr val="dk1"/>
                  </a:solidFill>
                  <a:prstDash val="solid"/>
                  <a:round/>
                  <a:headEnd type="none" w="sm" len="sm"/>
                  <a:tailEnd type="none" w="sm" len="sm"/>
                </a:ln>
              </p:spPr>
              <p:txBody>
                <a:bodyPr spcFirstLastPara="1" wrap="square" lIns="96475" tIns="42100" rIns="96475"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7" name="Google Shape;2667;p27"/>
                <p:cNvSpPr/>
                <p:nvPr/>
              </p:nvSpPr>
              <p:spPr>
                <a:xfrm>
                  <a:off x="2566080" y="4075560"/>
                  <a:ext cx="293400" cy="42840"/>
                </a:xfrm>
                <a:custGeom>
                  <a:avLst/>
                  <a:gdLst/>
                  <a:ahLst/>
                  <a:cxnLst/>
                  <a:rect l="l" t="t" r="r" b="b"/>
                  <a:pathLst>
                    <a:path w="815" h="119" fill="none" extrusionOk="0">
                      <a:moveTo>
                        <a:pt x="0" y="99"/>
                      </a:moveTo>
                      <a:cubicBezTo>
                        <a:pt x="249" y="-40"/>
                        <a:pt x="574" y="-32"/>
                        <a:pt x="815" y="119"/>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8" name="Google Shape;2668;p27"/>
                <p:cNvSpPr/>
                <p:nvPr/>
              </p:nvSpPr>
              <p:spPr>
                <a:xfrm>
                  <a:off x="2704680" y="4145040"/>
                  <a:ext cx="151920" cy="18000"/>
                </a:xfrm>
                <a:custGeom>
                  <a:avLst/>
                  <a:gdLst/>
                  <a:ahLst/>
                  <a:cxnLst/>
                  <a:rect l="l" t="t" r="r" b="b"/>
                  <a:pathLst>
                    <a:path w="422" h="50" fill="none" extrusionOk="0">
                      <a:moveTo>
                        <a:pt x="0" y="10"/>
                      </a:moveTo>
                      <a:cubicBezTo>
                        <a:pt x="142" y="-12"/>
                        <a:pt x="288" y="3"/>
                        <a:pt x="422" y="5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9" name="Google Shape;2669;p27"/>
                <p:cNvSpPr/>
                <p:nvPr/>
              </p:nvSpPr>
              <p:spPr>
                <a:xfrm>
                  <a:off x="2664360" y="4223160"/>
                  <a:ext cx="269640" cy="32040"/>
                </a:xfrm>
                <a:custGeom>
                  <a:avLst/>
                  <a:gdLst/>
                  <a:ahLst/>
                  <a:cxnLst/>
                  <a:rect l="l" t="t" r="r" b="b"/>
                  <a:pathLst>
                    <a:path w="749" h="89" fill="none" extrusionOk="0">
                      <a:moveTo>
                        <a:pt x="0" y="89"/>
                      </a:moveTo>
                      <a:cubicBezTo>
                        <a:pt x="237" y="1"/>
                        <a:pt x="499" y="-22"/>
                        <a:pt x="749" y="2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0" name="Google Shape;2670;p27"/>
                <p:cNvSpPr/>
                <p:nvPr/>
              </p:nvSpPr>
              <p:spPr>
                <a:xfrm>
                  <a:off x="2795040" y="4316400"/>
                  <a:ext cx="70560" cy="19440"/>
                </a:xfrm>
                <a:custGeom>
                  <a:avLst/>
                  <a:gdLst/>
                  <a:ahLst/>
                  <a:cxnLst/>
                  <a:rect l="l" t="t" r="r" b="b"/>
                  <a:pathLst>
                    <a:path w="196" h="54" fill="none" extrusionOk="0">
                      <a:moveTo>
                        <a:pt x="0" y="54"/>
                      </a:moveTo>
                      <a:cubicBezTo>
                        <a:pt x="61" y="24"/>
                        <a:pt x="129" y="7"/>
                        <a:pt x="196"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671" name="Google Shape;2671;p27"/>
            <p:cNvGrpSpPr/>
            <p:nvPr/>
          </p:nvGrpSpPr>
          <p:grpSpPr>
            <a:xfrm rot="-4013136">
              <a:off x="604074" y="235019"/>
              <a:ext cx="268707" cy="711146"/>
              <a:chOff x="1684460" y="4511710"/>
              <a:chExt cx="208800" cy="552600"/>
            </a:xfrm>
          </p:grpSpPr>
          <p:sp>
            <p:nvSpPr>
              <p:cNvPr id="2672" name="Google Shape;2672;p27"/>
              <p:cNvSpPr/>
              <p:nvPr/>
            </p:nvSpPr>
            <p:spPr>
              <a:xfrm>
                <a:off x="1684460" y="4511710"/>
                <a:ext cx="137520" cy="77760"/>
              </a:xfrm>
              <a:custGeom>
                <a:avLst/>
                <a:gdLst/>
                <a:ahLst/>
                <a:cxnLst/>
                <a:rect l="l" t="t" r="r" b="b"/>
                <a:pathLst>
                  <a:path w="382" h="216" extrusionOk="0">
                    <a:moveTo>
                      <a:pt x="15" y="216"/>
                    </a:moveTo>
                    <a:cubicBezTo>
                      <a:pt x="10" y="194"/>
                      <a:pt x="6" y="172"/>
                      <a:pt x="2" y="149"/>
                    </a:cubicBezTo>
                    <a:cubicBezTo>
                      <a:pt x="-7" y="103"/>
                      <a:pt x="25" y="58"/>
                      <a:pt x="72" y="48"/>
                    </a:cubicBezTo>
                    <a:cubicBezTo>
                      <a:pt x="133" y="37"/>
                      <a:pt x="195" y="20"/>
                      <a:pt x="256" y="3"/>
                    </a:cubicBezTo>
                    <a:cubicBezTo>
                      <a:pt x="299" y="-10"/>
                      <a:pt x="344" y="13"/>
                      <a:pt x="361" y="54"/>
                    </a:cubicBezTo>
                    <a:lnTo>
                      <a:pt x="382" y="127"/>
                    </a:lnTo>
                    <a:lnTo>
                      <a:pt x="15" y="216"/>
                    </a:lnTo>
                    <a:close/>
                  </a:path>
                </a:pathLst>
              </a:custGeom>
              <a:solidFill>
                <a:schemeClr val="accent2"/>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673" name="Google Shape;2673;p27"/>
              <p:cNvGrpSpPr/>
              <p:nvPr/>
            </p:nvGrpSpPr>
            <p:grpSpPr>
              <a:xfrm>
                <a:off x="1689860" y="4558150"/>
                <a:ext cx="203400" cy="506160"/>
                <a:chOff x="1689860" y="4558150"/>
                <a:chExt cx="203400" cy="506160"/>
              </a:xfrm>
            </p:grpSpPr>
            <p:sp>
              <p:nvSpPr>
                <p:cNvPr id="2674" name="Google Shape;2674;p27"/>
                <p:cNvSpPr/>
                <p:nvPr/>
              </p:nvSpPr>
              <p:spPr>
                <a:xfrm>
                  <a:off x="1689860" y="4558150"/>
                  <a:ext cx="203400" cy="403560"/>
                </a:xfrm>
                <a:custGeom>
                  <a:avLst/>
                  <a:gdLst/>
                  <a:ahLst/>
                  <a:cxnLst/>
                  <a:rect l="l" t="t" r="r" b="b"/>
                  <a:pathLst>
                    <a:path w="565" h="1121" extrusionOk="0">
                      <a:moveTo>
                        <a:pt x="236" y="1121"/>
                      </a:moveTo>
                      <a:cubicBezTo>
                        <a:pt x="159" y="794"/>
                        <a:pt x="36" y="422"/>
                        <a:pt x="0" y="87"/>
                      </a:cubicBezTo>
                      <a:cubicBezTo>
                        <a:pt x="86" y="65"/>
                        <a:pt x="344" y="-6"/>
                        <a:pt x="365" y="0"/>
                      </a:cubicBezTo>
                      <a:cubicBezTo>
                        <a:pt x="365" y="0"/>
                        <a:pt x="382" y="61"/>
                        <a:pt x="391" y="106"/>
                      </a:cubicBezTo>
                      <a:cubicBezTo>
                        <a:pt x="451" y="420"/>
                        <a:pt x="524" y="741"/>
                        <a:pt x="565" y="1059"/>
                      </a:cubicBezTo>
                      <a:cubicBezTo>
                        <a:pt x="567" y="1059"/>
                        <a:pt x="367" y="1121"/>
                        <a:pt x="236" y="112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5" name="Google Shape;2675;p27"/>
                <p:cNvSpPr/>
                <p:nvPr/>
              </p:nvSpPr>
              <p:spPr>
                <a:xfrm>
                  <a:off x="1694900" y="4586950"/>
                  <a:ext cx="128880" cy="22320"/>
                </a:xfrm>
                <a:custGeom>
                  <a:avLst/>
                  <a:gdLst/>
                  <a:ahLst/>
                  <a:cxnLst/>
                  <a:rect l="l" t="t" r="r" b="b"/>
                  <a:pathLst>
                    <a:path w="358" h="62" fill="none" extrusionOk="0">
                      <a:moveTo>
                        <a:pt x="0" y="62"/>
                      </a:moveTo>
                      <a:cubicBezTo>
                        <a:pt x="115" y="24"/>
                        <a:pt x="237" y="4"/>
                        <a:pt x="3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6" name="Google Shape;2676;p27"/>
                <p:cNvSpPr/>
                <p:nvPr/>
              </p:nvSpPr>
              <p:spPr>
                <a:xfrm>
                  <a:off x="1740620" y="4594870"/>
                  <a:ext cx="76680" cy="360720"/>
                </a:xfrm>
                <a:custGeom>
                  <a:avLst/>
                  <a:gdLst/>
                  <a:ahLst/>
                  <a:cxnLst/>
                  <a:rect l="l" t="t" r="r" b="b"/>
                  <a:pathLst>
                    <a:path w="213" h="1002" fill="none" extrusionOk="0">
                      <a:moveTo>
                        <a:pt x="0" y="0"/>
                      </a:moveTo>
                      <a:cubicBezTo>
                        <a:pt x="71" y="335"/>
                        <a:pt x="142" y="669"/>
                        <a:pt x="213" y="1002"/>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7" name="Google Shape;2677;p27"/>
                <p:cNvSpPr/>
                <p:nvPr/>
              </p:nvSpPr>
              <p:spPr>
                <a:xfrm>
                  <a:off x="1769420" y="4598470"/>
                  <a:ext cx="76680" cy="354240"/>
                </a:xfrm>
                <a:custGeom>
                  <a:avLst/>
                  <a:gdLst/>
                  <a:ahLst/>
                  <a:cxnLst/>
                  <a:rect l="l" t="t" r="r" b="b"/>
                  <a:pathLst>
                    <a:path w="213" h="984" fill="none" extrusionOk="0">
                      <a:moveTo>
                        <a:pt x="0" y="0"/>
                      </a:moveTo>
                      <a:cubicBezTo>
                        <a:pt x="71" y="329"/>
                        <a:pt x="142" y="656"/>
                        <a:pt x="213" y="984"/>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8" name="Google Shape;2678;p27"/>
                <p:cNvSpPr/>
                <p:nvPr/>
              </p:nvSpPr>
              <p:spPr>
                <a:xfrm>
                  <a:off x="1776260" y="4931830"/>
                  <a:ext cx="111600" cy="115200"/>
                </a:xfrm>
                <a:custGeom>
                  <a:avLst/>
                  <a:gdLst/>
                  <a:ahLst/>
                  <a:cxnLst/>
                  <a:rect l="l" t="t" r="r" b="b"/>
                  <a:pathLst>
                    <a:path w="310" h="320" fill="none" extrusionOk="0">
                      <a:moveTo>
                        <a:pt x="0" y="86"/>
                      </a:moveTo>
                      <a:cubicBezTo>
                        <a:pt x="78" y="159"/>
                        <a:pt x="151" y="238"/>
                        <a:pt x="218" y="320"/>
                      </a:cubicBezTo>
                      <a:cubicBezTo>
                        <a:pt x="271" y="221"/>
                        <a:pt x="302" y="113"/>
                        <a:pt x="310"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9" name="Google Shape;2679;p27"/>
                <p:cNvSpPr/>
                <p:nvPr/>
              </p:nvSpPr>
              <p:spPr>
                <a:xfrm>
                  <a:off x="1853300" y="5053150"/>
                  <a:ext cx="6120" cy="11160"/>
                </a:xfrm>
                <a:custGeom>
                  <a:avLst/>
                  <a:gdLst/>
                  <a:ahLst/>
                  <a:cxnLst/>
                  <a:rect l="l" t="t" r="r" b="b"/>
                  <a:pathLst>
                    <a:path w="17" h="31" fill="none" extrusionOk="0">
                      <a:moveTo>
                        <a:pt x="17" y="31"/>
                      </a:moveTo>
                      <a:cubicBezTo>
                        <a:pt x="12" y="2"/>
                        <a:pt x="6" y="30"/>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1"/>
        </a:solidFill>
        <a:effectLst/>
      </p:bgPr>
    </p:bg>
    <p:spTree>
      <p:nvGrpSpPr>
        <p:cNvPr id="1" name="Shape 2680"/>
        <p:cNvGrpSpPr/>
        <p:nvPr/>
      </p:nvGrpSpPr>
      <p:grpSpPr>
        <a:xfrm>
          <a:off x="0" y="0"/>
          <a:ext cx="0" cy="0"/>
          <a:chOff x="0" y="0"/>
          <a:chExt cx="0" cy="0"/>
        </a:xfrm>
      </p:grpSpPr>
      <p:grpSp>
        <p:nvGrpSpPr>
          <p:cNvPr id="2681" name="Google Shape;2681;p28"/>
          <p:cNvGrpSpPr/>
          <p:nvPr/>
        </p:nvGrpSpPr>
        <p:grpSpPr>
          <a:xfrm>
            <a:off x="172" y="25"/>
            <a:ext cx="9144119" cy="5143509"/>
            <a:chOff x="-230725" y="25"/>
            <a:chExt cx="9479700" cy="5143509"/>
          </a:xfrm>
        </p:grpSpPr>
        <p:sp>
          <p:nvSpPr>
            <p:cNvPr id="2682" name="Google Shape;2682;p28"/>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3" name="Google Shape;2683;p28"/>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4" name="Google Shape;2684;p28"/>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5" name="Google Shape;2685;p28"/>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6" name="Google Shape;2686;p28"/>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7" name="Google Shape;2687;p28"/>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8" name="Google Shape;2688;p28"/>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689" name="Google Shape;2689;p28"/>
            <p:cNvCxnSpPr/>
            <p:nvPr/>
          </p:nvCxnSpPr>
          <p:spPr>
            <a:xfrm rot="10800000">
              <a:off x="-230725" y="34"/>
              <a:ext cx="0" cy="5143500"/>
            </a:xfrm>
            <a:prstGeom prst="straightConnector1">
              <a:avLst/>
            </a:prstGeom>
            <a:noFill/>
            <a:ln w="9525" cap="flat" cmpd="sng">
              <a:solidFill>
                <a:schemeClr val="lt1"/>
              </a:solidFill>
              <a:prstDash val="solid"/>
              <a:miter lim="8000"/>
              <a:headEnd type="none" w="sm" len="sm"/>
              <a:tailEnd type="none" w="sm" len="sm"/>
            </a:ln>
          </p:spPr>
        </p:cxnSp>
        <p:sp>
          <p:nvSpPr>
            <p:cNvPr id="2690" name="Google Shape;2690;p28"/>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1" name="Google Shape;2691;p28"/>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2" name="Google Shape;2692;p28"/>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3" name="Google Shape;2693;p28"/>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4" name="Google Shape;2694;p28"/>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5" name="Google Shape;2695;p28"/>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6" name="Google Shape;2696;p28"/>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7" name="Google Shape;2697;p28"/>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8" name="Google Shape;2698;p28"/>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9" name="Google Shape;2699;p28"/>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0" name="Google Shape;2700;p28"/>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1" name="Google Shape;2701;p28"/>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2" name="Google Shape;2702;p28"/>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3" name="Google Shape;2703;p28"/>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4" name="Google Shape;2704;p28"/>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5" name="Google Shape;2705;p28"/>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6" name="Google Shape;2706;p28"/>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7" name="Google Shape;2707;p28"/>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8" name="Google Shape;2708;p28"/>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9" name="Google Shape;2709;p28"/>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0" name="Google Shape;2710;p28"/>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1" name="Google Shape;2711;p28"/>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2" name="Google Shape;2712;p28"/>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3" name="Google Shape;2713;p28"/>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4" name="Google Shape;2714;p28"/>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5" name="Google Shape;2715;p28"/>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6" name="Google Shape;2716;p28"/>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7" name="Google Shape;2717;p28"/>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8" name="Google Shape;2718;p28"/>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9" name="Google Shape;2719;p28"/>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0" name="Google Shape;2720;p28"/>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1" name="Google Shape;2721;p28"/>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2" name="Google Shape;2722;p28"/>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3" name="Google Shape;2723;p28"/>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4" name="Google Shape;2724;p28"/>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5" name="Google Shape;2725;p28"/>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726" name="Google Shape;2726;p28"/>
            <p:cNvCxnSpPr/>
            <p:nvPr/>
          </p:nvCxnSpPr>
          <p:spPr>
            <a:xfrm>
              <a:off x="-230725" y="25"/>
              <a:ext cx="9479700" cy="0"/>
            </a:xfrm>
            <a:prstGeom prst="straightConnector1">
              <a:avLst/>
            </a:prstGeom>
            <a:noFill/>
            <a:ln w="9525" cap="flat" cmpd="sng">
              <a:solidFill>
                <a:schemeClr val="lt1"/>
              </a:solidFill>
              <a:prstDash val="solid"/>
              <a:miter lim="8000"/>
              <a:headEnd type="none" w="sm" len="sm"/>
              <a:tailEnd type="none" w="sm" len="sm"/>
            </a:ln>
          </p:spPr>
        </p:cxnSp>
        <p:sp>
          <p:nvSpPr>
            <p:cNvPr id="2727" name="Google Shape;2727;p28"/>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8" name="Google Shape;2728;p28"/>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9" name="Google Shape;2729;p28"/>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0" name="Google Shape;2730;p28"/>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1" name="Google Shape;2731;p28"/>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2" name="Google Shape;2732;p28"/>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3" name="Google Shape;2733;p28"/>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4" name="Google Shape;2734;p28"/>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5" name="Google Shape;2735;p28"/>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6" name="Google Shape;2736;p28"/>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7" name="Google Shape;2737;p28"/>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lt1"/>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8" name="Google Shape;2738;p28"/>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9" name="Google Shape;2739;p28"/>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lt1"/>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740" name="Google Shape;2740;p28"/>
          <p:cNvSpPr/>
          <p:nvPr/>
        </p:nvSpPr>
        <p:spPr>
          <a:xfrm>
            <a:off x="512675" y="522700"/>
            <a:ext cx="8127000" cy="40998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nvGrpSpPr>
          <p:cNvPr id="2741" name="Google Shape;2741;p28"/>
          <p:cNvGrpSpPr/>
          <p:nvPr/>
        </p:nvGrpSpPr>
        <p:grpSpPr>
          <a:xfrm>
            <a:off x="-298509" y="-326422"/>
            <a:ext cx="9914998" cy="5808244"/>
            <a:chOff x="-298509" y="-326422"/>
            <a:chExt cx="9914998" cy="5808244"/>
          </a:xfrm>
        </p:grpSpPr>
        <p:sp>
          <p:nvSpPr>
            <p:cNvPr id="2742" name="Google Shape;2742;p28"/>
            <p:cNvSpPr/>
            <p:nvPr/>
          </p:nvSpPr>
          <p:spPr>
            <a:xfrm rot="1858599">
              <a:off x="-312936" y="4706945"/>
              <a:ext cx="1606676" cy="389159"/>
            </a:xfrm>
            <a:custGeom>
              <a:avLst/>
              <a:gdLst/>
              <a:ahLst/>
              <a:cxnLst/>
              <a:rect l="l" t="t" r="r" b="b"/>
              <a:pathLst>
                <a:path w="4463" h="1081" extrusionOk="0">
                  <a:moveTo>
                    <a:pt x="11" y="1007"/>
                  </a:moveTo>
                  <a:lnTo>
                    <a:pt x="392" y="558"/>
                  </a:lnTo>
                  <a:cubicBezTo>
                    <a:pt x="407" y="541"/>
                    <a:pt x="407" y="515"/>
                    <a:pt x="392" y="500"/>
                  </a:cubicBezTo>
                  <a:lnTo>
                    <a:pt x="15" y="74"/>
                  </a:lnTo>
                  <a:cubicBezTo>
                    <a:pt x="-11" y="44"/>
                    <a:pt x="10" y="0"/>
                    <a:pt x="49" y="0"/>
                  </a:cubicBezTo>
                  <a:lnTo>
                    <a:pt x="3874" y="0"/>
                  </a:lnTo>
                  <a:cubicBezTo>
                    <a:pt x="3885" y="0"/>
                    <a:pt x="3897" y="3"/>
                    <a:pt x="3904" y="11"/>
                  </a:cubicBezTo>
                  <a:lnTo>
                    <a:pt x="4448" y="497"/>
                  </a:lnTo>
                  <a:cubicBezTo>
                    <a:pt x="4468" y="513"/>
                    <a:pt x="4468" y="545"/>
                    <a:pt x="4448" y="562"/>
                  </a:cubicBezTo>
                  <a:lnTo>
                    <a:pt x="3904" y="1070"/>
                  </a:lnTo>
                  <a:cubicBezTo>
                    <a:pt x="3897" y="1078"/>
                    <a:pt x="3885" y="1081"/>
                    <a:pt x="3874" y="1081"/>
                  </a:cubicBezTo>
                  <a:lnTo>
                    <a:pt x="45" y="1081"/>
                  </a:lnTo>
                  <a:cubicBezTo>
                    <a:pt x="8" y="1081"/>
                    <a:pt x="-13" y="1036"/>
                    <a:pt x="11" y="1007"/>
                  </a:cubicBezTo>
                  <a:close/>
                </a:path>
              </a:pathLst>
            </a:custGeom>
            <a:solidFill>
              <a:schemeClr val="accent3"/>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43" name="Google Shape;2743;p28"/>
            <p:cNvSpPr/>
            <p:nvPr/>
          </p:nvSpPr>
          <p:spPr>
            <a:xfrm rot="1858599">
              <a:off x="8024239" y="59295"/>
              <a:ext cx="1606676" cy="389159"/>
            </a:xfrm>
            <a:custGeom>
              <a:avLst/>
              <a:gdLst/>
              <a:ahLst/>
              <a:cxnLst/>
              <a:rect l="l" t="t" r="r" b="b"/>
              <a:pathLst>
                <a:path w="4463" h="1081" extrusionOk="0">
                  <a:moveTo>
                    <a:pt x="11" y="1007"/>
                  </a:moveTo>
                  <a:lnTo>
                    <a:pt x="392" y="558"/>
                  </a:lnTo>
                  <a:cubicBezTo>
                    <a:pt x="407" y="541"/>
                    <a:pt x="407" y="515"/>
                    <a:pt x="392" y="500"/>
                  </a:cubicBezTo>
                  <a:lnTo>
                    <a:pt x="15" y="74"/>
                  </a:lnTo>
                  <a:cubicBezTo>
                    <a:pt x="-11" y="44"/>
                    <a:pt x="10" y="0"/>
                    <a:pt x="49" y="0"/>
                  </a:cubicBezTo>
                  <a:lnTo>
                    <a:pt x="3874" y="0"/>
                  </a:lnTo>
                  <a:cubicBezTo>
                    <a:pt x="3885" y="0"/>
                    <a:pt x="3897" y="3"/>
                    <a:pt x="3904" y="11"/>
                  </a:cubicBezTo>
                  <a:lnTo>
                    <a:pt x="4448" y="497"/>
                  </a:lnTo>
                  <a:cubicBezTo>
                    <a:pt x="4468" y="513"/>
                    <a:pt x="4468" y="545"/>
                    <a:pt x="4448" y="562"/>
                  </a:cubicBezTo>
                  <a:lnTo>
                    <a:pt x="3904" y="1070"/>
                  </a:lnTo>
                  <a:cubicBezTo>
                    <a:pt x="3897" y="1078"/>
                    <a:pt x="3885" y="1081"/>
                    <a:pt x="3874" y="1081"/>
                  </a:cubicBezTo>
                  <a:lnTo>
                    <a:pt x="45" y="1081"/>
                  </a:lnTo>
                  <a:cubicBezTo>
                    <a:pt x="8" y="1081"/>
                    <a:pt x="-13" y="1036"/>
                    <a:pt x="11" y="1007"/>
                  </a:cubicBezTo>
                  <a:close/>
                </a:path>
              </a:pathLst>
            </a:custGeom>
            <a:solidFill>
              <a:schemeClr val="accent4"/>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1" y="1"/>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8" name="Google Shape;788;p3"/>
          <p:cNvSpPr/>
          <p:nvPr/>
        </p:nvSpPr>
        <p:spPr>
          <a:xfrm>
            <a:off x="8428900" y="1041976"/>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3"/>
          <p:cNvSpPr/>
          <p:nvPr/>
        </p:nvSpPr>
        <p:spPr>
          <a:xfrm>
            <a:off x="8428900" y="2620901"/>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 name="Google Shape;790;p3"/>
          <p:cNvSpPr/>
          <p:nvPr/>
        </p:nvSpPr>
        <p:spPr>
          <a:xfrm>
            <a:off x="8428900" y="1811901"/>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 name="Google Shape;791;p3"/>
          <p:cNvSpPr/>
          <p:nvPr/>
        </p:nvSpPr>
        <p:spPr>
          <a:xfrm>
            <a:off x="8428900" y="3454001"/>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 name="Google Shape;792;p3"/>
          <p:cNvSpPr/>
          <p:nvPr/>
        </p:nvSpPr>
        <p:spPr>
          <a:xfrm rot="-900008">
            <a:off x="1715275" y="415373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3"/>
          <p:cNvSpPr/>
          <p:nvPr/>
        </p:nvSpPr>
        <p:spPr>
          <a:xfrm>
            <a:off x="5588200" y="1064376"/>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3"/>
          <p:cNvSpPr/>
          <p:nvPr/>
        </p:nvSpPr>
        <p:spPr>
          <a:xfrm>
            <a:off x="7974050" y="786951"/>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 name="Google Shape;796;p3"/>
          <p:cNvSpPr/>
          <p:nvPr/>
        </p:nvSpPr>
        <p:spPr>
          <a:xfrm>
            <a:off x="2845801"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1" name="Google Shape;801;p3"/>
          <p:cNvGrpSpPr/>
          <p:nvPr/>
        </p:nvGrpSpPr>
        <p:grpSpPr>
          <a:xfrm rot="-6299880" flipH="1">
            <a:off x="1763091"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05" name="Google Shape;805;p3"/>
          <p:cNvSpPr/>
          <p:nvPr/>
        </p:nvSpPr>
        <p:spPr>
          <a:xfrm>
            <a:off x="1957276"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 name="Google Shape;806;p3"/>
          <p:cNvSpPr/>
          <p:nvPr/>
        </p:nvSpPr>
        <p:spPr>
          <a:xfrm>
            <a:off x="3215800" y="831276"/>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 name="Google Shape;807;p3"/>
          <p:cNvSpPr/>
          <p:nvPr/>
        </p:nvSpPr>
        <p:spPr>
          <a:xfrm>
            <a:off x="7826026"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8967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1" y="1"/>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6"/>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8" name="Google Shape;6678;p19"/>
          <p:cNvSpPr/>
          <p:nvPr/>
        </p:nvSpPr>
        <p:spPr>
          <a:xfrm>
            <a:off x="8428900" y="2620901"/>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9" name="Google Shape;6679;p19"/>
          <p:cNvSpPr/>
          <p:nvPr/>
        </p:nvSpPr>
        <p:spPr>
          <a:xfrm>
            <a:off x="8428900" y="1811901"/>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0" name="Google Shape;6680;p19"/>
          <p:cNvSpPr/>
          <p:nvPr/>
        </p:nvSpPr>
        <p:spPr>
          <a:xfrm>
            <a:off x="8428900" y="3454001"/>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2956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1" y="1"/>
            <a:ext cx="9144125" cy="5143391"/>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264" name="Google Shape;4264;p1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265" name="Google Shape;4265;p13"/>
          <p:cNvGrpSpPr/>
          <p:nvPr/>
        </p:nvGrpSpPr>
        <p:grpSpPr>
          <a:xfrm>
            <a:off x="553048" y="535000"/>
            <a:ext cx="8105852" cy="4302000"/>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284" name="Google Shape;4284;p13"/>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85" name="Google Shape;4285;p1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6" name="Google Shape;4286;p13"/>
          <p:cNvSpPr/>
          <p:nvPr/>
        </p:nvSpPr>
        <p:spPr>
          <a:xfrm>
            <a:off x="8428900" y="1041976"/>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7" name="Google Shape;4287;p13"/>
          <p:cNvSpPr/>
          <p:nvPr/>
        </p:nvSpPr>
        <p:spPr>
          <a:xfrm>
            <a:off x="8428900" y="2620901"/>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8" name="Google Shape;4288;p13"/>
          <p:cNvSpPr/>
          <p:nvPr/>
        </p:nvSpPr>
        <p:spPr>
          <a:xfrm>
            <a:off x="8428900" y="1811901"/>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9" name="Google Shape;4289;p13"/>
          <p:cNvSpPr/>
          <p:nvPr/>
        </p:nvSpPr>
        <p:spPr>
          <a:xfrm>
            <a:off x="8428900" y="3454001"/>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0" name="Google Shape;4290;p13"/>
          <p:cNvSpPr/>
          <p:nvPr/>
        </p:nvSpPr>
        <p:spPr>
          <a:xfrm>
            <a:off x="7117438" y="382166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291" name="Google Shape;4291;p13"/>
          <p:cNvGrpSpPr/>
          <p:nvPr/>
        </p:nvGrpSpPr>
        <p:grpSpPr>
          <a:xfrm>
            <a:off x="2061088" y="4050081"/>
            <a:ext cx="1055760" cy="75378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295" name="Google Shape;4295;p13"/>
          <p:cNvSpPr/>
          <p:nvPr/>
        </p:nvSpPr>
        <p:spPr>
          <a:xfrm>
            <a:off x="1810939"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6" name="Google Shape;4296;p13"/>
          <p:cNvSpPr/>
          <p:nvPr/>
        </p:nvSpPr>
        <p:spPr>
          <a:xfrm>
            <a:off x="7894326" y="964189"/>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7" name="Google Shape;4297;p13"/>
          <p:cNvSpPr/>
          <p:nvPr/>
        </p:nvSpPr>
        <p:spPr>
          <a:xfrm>
            <a:off x="1631176" y="1028789"/>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8" name="Google Shape;4298;p13"/>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9" name="Google Shape;4299;p13"/>
          <p:cNvSpPr/>
          <p:nvPr/>
        </p:nvSpPr>
        <p:spPr>
          <a:xfrm>
            <a:off x="3697401" y="3959139"/>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0" name="Google Shape;4300;p13"/>
          <p:cNvSpPr/>
          <p:nvPr/>
        </p:nvSpPr>
        <p:spPr>
          <a:xfrm>
            <a:off x="6501614"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7264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grpSp>
        <p:nvGrpSpPr>
          <p:cNvPr id="189" name="Google Shape;189;p3"/>
          <p:cNvGrpSpPr/>
          <p:nvPr/>
        </p:nvGrpSpPr>
        <p:grpSpPr>
          <a:xfrm>
            <a:off x="-254010" y="25"/>
            <a:ext cx="9398175" cy="5143509"/>
            <a:chOff x="-254010" y="25"/>
            <a:chExt cx="9398175" cy="5143509"/>
          </a:xfrm>
        </p:grpSpPr>
        <p:grpSp>
          <p:nvGrpSpPr>
            <p:cNvPr id="190" name="Google Shape;190;p3"/>
            <p:cNvGrpSpPr/>
            <p:nvPr/>
          </p:nvGrpSpPr>
          <p:grpSpPr>
            <a:xfrm>
              <a:off x="-254010" y="25"/>
              <a:ext cx="9398175" cy="5143509"/>
              <a:chOff x="-230725" y="25"/>
              <a:chExt cx="9479700" cy="5143509"/>
            </a:xfrm>
          </p:grpSpPr>
          <p:sp>
            <p:nvSpPr>
              <p:cNvPr id="191" name="Google Shape;191;p3"/>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 name="Google Shape;192;p3"/>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 name="Google Shape;193;p3"/>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 name="Google Shape;194;p3"/>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 name="Google Shape;195;p3"/>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3"/>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 name="Google Shape;197;p3"/>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98" name="Google Shape;198;p3"/>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199" name="Google Shape;199;p3"/>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 name="Google Shape;200;p3"/>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 name="Google Shape;201;p3"/>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3"/>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3"/>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3"/>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5" name="Google Shape;205;p3"/>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6" name="Google Shape;206;p3"/>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7" name="Google Shape;207;p3"/>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8" name="Google Shape;208;p3"/>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9" name="Google Shape;209;p3"/>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3"/>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1" name="Google Shape;211;p3"/>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2" name="Google Shape;212;p3"/>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 name="Google Shape;213;p3"/>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 name="Google Shape;214;p3"/>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 name="Google Shape;215;p3"/>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 name="Google Shape;216;p3"/>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3"/>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 name="Google Shape;218;p3"/>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 name="Google Shape;219;p3"/>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 name="Google Shape;220;p3"/>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3"/>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3"/>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3"/>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3"/>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 name="Google Shape;225;p3"/>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3"/>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3"/>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3"/>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3"/>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3"/>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3"/>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2" name="Google Shape;232;p3"/>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3" name="Google Shape;233;p3"/>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 name="Google Shape;234;p3"/>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35" name="Google Shape;235;p3"/>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236" name="Google Shape;236;p3"/>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 name="Google Shape;237;p3"/>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 name="Google Shape;238;p3"/>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 name="Google Shape;239;p3"/>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 name="Google Shape;240;p3"/>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 name="Google Shape;241;p3"/>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3"/>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 name="Google Shape;243;p3"/>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 name="Google Shape;244;p3"/>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 name="Google Shape;245;p3"/>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 name="Google Shape;246;p3"/>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7" name="Google Shape;247;p3"/>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8" name="Google Shape;248;p3"/>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49" name="Google Shape;249;p3"/>
            <p:cNvGrpSpPr/>
            <p:nvPr/>
          </p:nvGrpSpPr>
          <p:grpSpPr>
            <a:xfrm>
              <a:off x="152875" y="1132408"/>
              <a:ext cx="222300" cy="2892800"/>
              <a:chOff x="131925" y="1058325"/>
              <a:chExt cx="222300" cy="2892800"/>
            </a:xfrm>
          </p:grpSpPr>
          <p:sp>
            <p:nvSpPr>
              <p:cNvPr id="250" name="Google Shape;250;p3"/>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251" name="Google Shape;251;p3"/>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252" name="Google Shape;252;p3"/>
          <p:cNvSpPr txBox="1">
            <a:spLocks noGrp="1"/>
          </p:cNvSpPr>
          <p:nvPr>
            <p:ph type="title"/>
          </p:nvPr>
        </p:nvSpPr>
        <p:spPr>
          <a:xfrm>
            <a:off x="5285425" y="2648175"/>
            <a:ext cx="2658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3" name="Google Shape;253;p3"/>
          <p:cNvSpPr txBox="1">
            <a:spLocks noGrp="1"/>
          </p:cNvSpPr>
          <p:nvPr>
            <p:ph type="title" idx="2" hasCustomPrompt="1"/>
          </p:nvPr>
        </p:nvSpPr>
        <p:spPr>
          <a:xfrm>
            <a:off x="5285425" y="1653975"/>
            <a:ext cx="1464600" cy="841800"/>
          </a:xfrm>
          <a:prstGeom prst="rect">
            <a:avLst/>
          </a:prstGeom>
          <a:solidFill>
            <a:schemeClr val="accent2"/>
          </a:solidFill>
          <a:effectLst>
            <a:outerShdw dist="57150" dir="306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4" name="Google Shape;254;p3"/>
          <p:cNvSpPr>
            <a:spLocks noGrp="1"/>
          </p:cNvSpPr>
          <p:nvPr>
            <p:ph type="pic" idx="3"/>
          </p:nvPr>
        </p:nvSpPr>
        <p:spPr>
          <a:xfrm>
            <a:off x="831850" y="539500"/>
            <a:ext cx="3740100" cy="4064400"/>
          </a:xfrm>
          <a:prstGeom prst="rect">
            <a:avLst/>
          </a:prstGeom>
          <a:noFill/>
          <a:ln>
            <a:noFill/>
          </a:ln>
        </p:spPr>
      </p:sp>
      <p:grpSp>
        <p:nvGrpSpPr>
          <p:cNvPr id="255" name="Google Shape;255;p3"/>
          <p:cNvGrpSpPr/>
          <p:nvPr/>
        </p:nvGrpSpPr>
        <p:grpSpPr>
          <a:xfrm>
            <a:off x="161767" y="67406"/>
            <a:ext cx="8672656" cy="5280209"/>
            <a:chOff x="161767" y="67406"/>
            <a:chExt cx="8672656" cy="5280209"/>
          </a:xfrm>
        </p:grpSpPr>
        <p:grpSp>
          <p:nvGrpSpPr>
            <p:cNvPr id="256" name="Google Shape;256;p3"/>
            <p:cNvGrpSpPr/>
            <p:nvPr/>
          </p:nvGrpSpPr>
          <p:grpSpPr>
            <a:xfrm>
              <a:off x="1504132" y="4803214"/>
              <a:ext cx="386409" cy="544401"/>
              <a:chOff x="2285640" y="2297520"/>
              <a:chExt cx="300240" cy="423000"/>
            </a:xfrm>
          </p:grpSpPr>
          <p:sp>
            <p:nvSpPr>
              <p:cNvPr id="257" name="Google Shape;257;p3"/>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8" name="Google Shape;258;p3"/>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 name="Google Shape;259;p3"/>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 name="Google Shape;260;p3"/>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1" name="Google Shape;261;p3"/>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 name="Google Shape;262;p3"/>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3"/>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 name="Google Shape;264;p3"/>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 name="Google Shape;265;p3"/>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 name="Google Shape;266;p3"/>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3"/>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 name="Google Shape;268;p3"/>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 name="Google Shape;269;p3"/>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 name="Google Shape;270;p3"/>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 name="Google Shape;271;p3"/>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2" name="Google Shape;272;p3"/>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3" name="Google Shape;273;p3"/>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4" name="Google Shape;274;p3"/>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5" name="Google Shape;275;p3"/>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6" name="Google Shape;276;p3"/>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3"/>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8" name="Google Shape;278;p3"/>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9" name="Google Shape;279;p3"/>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0" name="Google Shape;280;p3"/>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1" name="Google Shape;281;p3"/>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3"/>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3"/>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3"/>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5" name="Google Shape;285;p3"/>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6" name="Google Shape;286;p3"/>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7" name="Google Shape;287;p3"/>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88" name="Google Shape;288;p3"/>
            <p:cNvGrpSpPr/>
            <p:nvPr/>
          </p:nvGrpSpPr>
          <p:grpSpPr>
            <a:xfrm>
              <a:off x="1344555" y="184925"/>
              <a:ext cx="159568" cy="155238"/>
              <a:chOff x="2853720" y="3420720"/>
              <a:chExt cx="92880" cy="90360"/>
            </a:xfrm>
          </p:grpSpPr>
          <p:sp>
            <p:nvSpPr>
              <p:cNvPr id="289" name="Google Shape;289;p3"/>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 name="Google Shape;290;p3"/>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 name="Google Shape;291;p3"/>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2" name="Google Shape;292;p3"/>
            <p:cNvGrpSpPr/>
            <p:nvPr/>
          </p:nvGrpSpPr>
          <p:grpSpPr>
            <a:xfrm>
              <a:off x="8671145" y="939049"/>
              <a:ext cx="163279" cy="134210"/>
              <a:chOff x="3292560" y="2517480"/>
              <a:chExt cx="95040" cy="78120"/>
            </a:xfrm>
          </p:grpSpPr>
          <p:sp>
            <p:nvSpPr>
              <p:cNvPr id="293" name="Google Shape;293;p3"/>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 name="Google Shape;294;p3"/>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95" name="Google Shape;295;p3"/>
            <p:cNvSpPr/>
            <p:nvPr/>
          </p:nvSpPr>
          <p:spPr>
            <a:xfrm>
              <a:off x="1193621" y="4840518"/>
              <a:ext cx="183079" cy="201631"/>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 name="Google Shape;296;p3"/>
            <p:cNvSpPr/>
            <p:nvPr/>
          </p:nvSpPr>
          <p:spPr>
            <a:xfrm>
              <a:off x="7605202" y="87399"/>
              <a:ext cx="173183" cy="187405"/>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 name="Google Shape;297;p3"/>
            <p:cNvSpPr txBox="1"/>
            <p:nvPr/>
          </p:nvSpPr>
          <p:spPr>
            <a:xfrm rot="-793994">
              <a:off x="188972" y="4768553"/>
              <a:ext cx="944890" cy="34556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700" b="1">
                  <a:solidFill>
                    <a:schemeClr val="dk1"/>
                  </a:solidFill>
                  <a:latin typeface="Quicksand"/>
                  <a:ea typeface="Quicksand"/>
                  <a:cs typeface="Quicksand"/>
                  <a:sym typeface="Quicksand"/>
                </a:rPr>
                <a:t>A B C</a:t>
              </a:r>
              <a:endParaRPr sz="1700" b="1" strike="noStrike">
                <a:solidFill>
                  <a:schemeClr val="dk1"/>
                </a:solidFill>
                <a:latin typeface="Quicksand"/>
                <a:ea typeface="Quicksand"/>
                <a:cs typeface="Quicksand"/>
                <a:sym typeface="Quicksand"/>
              </a:endParaRPr>
            </a:p>
          </p:txBody>
        </p:sp>
        <p:sp>
          <p:nvSpPr>
            <p:cNvPr id="298" name="Google Shape;298;p3"/>
            <p:cNvSpPr/>
            <p:nvPr/>
          </p:nvSpPr>
          <p:spPr>
            <a:xfrm>
              <a:off x="1008171" y="67406"/>
              <a:ext cx="183079" cy="201631"/>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9" name="Google Shape;299;p3"/>
          <p:cNvGrpSpPr/>
          <p:nvPr/>
        </p:nvGrpSpPr>
        <p:grpSpPr>
          <a:xfrm rot="9727270">
            <a:off x="8165848" y="130710"/>
            <a:ext cx="716728" cy="682444"/>
            <a:chOff x="610920" y="3189960"/>
            <a:chExt cx="556920" cy="530280"/>
          </a:xfrm>
        </p:grpSpPr>
        <p:grpSp>
          <p:nvGrpSpPr>
            <p:cNvPr id="300" name="Google Shape;300;p3"/>
            <p:cNvGrpSpPr/>
            <p:nvPr/>
          </p:nvGrpSpPr>
          <p:grpSpPr>
            <a:xfrm>
              <a:off x="631800" y="3189960"/>
              <a:ext cx="536040" cy="530280"/>
              <a:chOff x="631800" y="3189960"/>
              <a:chExt cx="536040" cy="530280"/>
            </a:xfrm>
          </p:grpSpPr>
          <p:sp>
            <p:nvSpPr>
              <p:cNvPr id="301" name="Google Shape;301;p3"/>
              <p:cNvSpPr/>
              <p:nvPr/>
            </p:nvSpPr>
            <p:spPr>
              <a:xfrm>
                <a:off x="631800" y="3189960"/>
                <a:ext cx="468000" cy="304560"/>
              </a:xfrm>
              <a:custGeom>
                <a:avLst/>
                <a:gdLst/>
                <a:ahLst/>
                <a:cxnLst/>
                <a:rect l="l" t="t" r="r" b="b"/>
                <a:pathLst>
                  <a:path w="1300" h="846" extrusionOk="0">
                    <a:moveTo>
                      <a:pt x="250" y="117"/>
                    </a:moveTo>
                    <a:cubicBezTo>
                      <a:pt x="574" y="356"/>
                      <a:pt x="899" y="603"/>
                      <a:pt x="1218" y="846"/>
                    </a:cubicBezTo>
                    <a:lnTo>
                      <a:pt x="1300" y="756"/>
                    </a:lnTo>
                    <a:cubicBezTo>
                      <a:pt x="979" y="509"/>
                      <a:pt x="650" y="261"/>
                      <a:pt x="323" y="20"/>
                    </a:cubicBezTo>
                    <a:cubicBezTo>
                      <a:pt x="278" y="-14"/>
                      <a:pt x="215" y="-5"/>
                      <a:pt x="179" y="38"/>
                    </a:cubicBezTo>
                    <a:cubicBezTo>
                      <a:pt x="131" y="98"/>
                      <a:pt x="75" y="160"/>
                      <a:pt x="22" y="214"/>
                    </a:cubicBezTo>
                    <a:cubicBezTo>
                      <a:pt x="11" y="227"/>
                      <a:pt x="4" y="240"/>
                      <a:pt x="0" y="257"/>
                    </a:cubicBezTo>
                    <a:cubicBezTo>
                      <a:pt x="37" y="216"/>
                      <a:pt x="73" y="175"/>
                      <a:pt x="107" y="134"/>
                    </a:cubicBezTo>
                    <a:cubicBezTo>
                      <a:pt x="144" y="93"/>
                      <a:pt x="206" y="85"/>
                      <a:pt x="250" y="11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2" name="Google Shape;302;p3"/>
              <p:cNvSpPr/>
              <p:nvPr/>
            </p:nvSpPr>
            <p:spPr>
              <a:xfrm>
                <a:off x="1089000" y="3645000"/>
                <a:ext cx="78840" cy="75240"/>
              </a:xfrm>
              <a:custGeom>
                <a:avLst/>
                <a:gdLst/>
                <a:ahLst/>
                <a:cxnLst/>
                <a:rect l="l" t="t" r="r" b="b"/>
                <a:pathLst>
                  <a:path w="219" h="209" extrusionOk="0">
                    <a:moveTo>
                      <a:pt x="0" y="138"/>
                    </a:moveTo>
                    <a:cubicBezTo>
                      <a:pt x="32" y="159"/>
                      <a:pt x="62" y="183"/>
                      <a:pt x="90" y="209"/>
                    </a:cubicBezTo>
                    <a:cubicBezTo>
                      <a:pt x="131" y="200"/>
                      <a:pt x="180" y="179"/>
                      <a:pt x="219" y="166"/>
                    </a:cubicBezTo>
                    <a:cubicBezTo>
                      <a:pt x="159" y="112"/>
                      <a:pt x="103" y="54"/>
                      <a:pt x="43" y="0"/>
                    </a:cubicBezTo>
                    <a:lnTo>
                      <a:pt x="0" y="138"/>
                    </a:lnTo>
                    <a:close/>
                  </a:path>
                </a:pathLst>
              </a:custGeom>
              <a:solidFill>
                <a:schemeClr val="accent4"/>
              </a:solidFill>
              <a:ln>
                <a:noFill/>
              </a:ln>
            </p:spPr>
            <p:txBody>
              <a:bodyPr spcFirstLastPara="1" wrap="square" lIns="90000" tIns="30225" rIns="90000" bIns="30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03" name="Google Shape;303;p3"/>
            <p:cNvSpPr/>
            <p:nvPr/>
          </p:nvSpPr>
          <p:spPr>
            <a:xfrm>
              <a:off x="896760" y="3485520"/>
              <a:ext cx="228600" cy="226440"/>
            </a:xfrm>
            <a:custGeom>
              <a:avLst/>
              <a:gdLst/>
              <a:ahLst/>
              <a:cxnLst/>
              <a:rect l="l" t="t" r="r" b="b"/>
              <a:pathLst>
                <a:path w="635" h="629" extrusionOk="0">
                  <a:moveTo>
                    <a:pt x="600" y="105"/>
                  </a:moveTo>
                  <a:cubicBezTo>
                    <a:pt x="564" y="71"/>
                    <a:pt x="508" y="32"/>
                    <a:pt x="462" y="0"/>
                  </a:cubicBezTo>
                  <a:cubicBezTo>
                    <a:pt x="387" y="60"/>
                    <a:pt x="86" y="400"/>
                    <a:pt x="0" y="503"/>
                  </a:cubicBezTo>
                  <a:cubicBezTo>
                    <a:pt x="36" y="546"/>
                    <a:pt x="120" y="635"/>
                    <a:pt x="176" y="628"/>
                  </a:cubicBezTo>
                  <a:cubicBezTo>
                    <a:pt x="202" y="624"/>
                    <a:pt x="247" y="564"/>
                    <a:pt x="271" y="553"/>
                  </a:cubicBezTo>
                  <a:cubicBezTo>
                    <a:pt x="359" y="510"/>
                    <a:pt x="469" y="525"/>
                    <a:pt x="544" y="589"/>
                  </a:cubicBezTo>
                  <a:cubicBezTo>
                    <a:pt x="587" y="555"/>
                    <a:pt x="594" y="525"/>
                    <a:pt x="635" y="492"/>
                  </a:cubicBezTo>
                  <a:cubicBezTo>
                    <a:pt x="585" y="443"/>
                    <a:pt x="551" y="393"/>
                    <a:pt x="536" y="325"/>
                  </a:cubicBezTo>
                  <a:cubicBezTo>
                    <a:pt x="525" y="273"/>
                    <a:pt x="553" y="241"/>
                    <a:pt x="602" y="189"/>
                  </a:cubicBezTo>
                  <a:cubicBezTo>
                    <a:pt x="624" y="165"/>
                    <a:pt x="624" y="127"/>
                    <a:pt x="600" y="10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304" name="Google Shape;304;p3"/>
            <p:cNvGrpSpPr/>
            <p:nvPr/>
          </p:nvGrpSpPr>
          <p:grpSpPr>
            <a:xfrm>
              <a:off x="610920" y="3225240"/>
              <a:ext cx="468720" cy="454680"/>
              <a:chOff x="610920" y="3225240"/>
              <a:chExt cx="468720" cy="454680"/>
            </a:xfrm>
          </p:grpSpPr>
          <p:sp>
            <p:nvSpPr>
              <p:cNvPr id="305" name="Google Shape;305;p3"/>
              <p:cNvSpPr/>
              <p:nvPr/>
            </p:nvSpPr>
            <p:spPr>
              <a:xfrm>
                <a:off x="610920" y="3225240"/>
                <a:ext cx="468720" cy="454680"/>
              </a:xfrm>
              <a:custGeom>
                <a:avLst/>
                <a:gdLst/>
                <a:ahLst/>
                <a:cxnLst/>
                <a:rect l="l" t="t" r="r" b="b"/>
                <a:pathLst>
                  <a:path w="1302" h="1263" fill="none" extrusionOk="0">
                    <a:moveTo>
                      <a:pt x="833" y="1263"/>
                    </a:moveTo>
                    <a:cubicBezTo>
                      <a:pt x="555" y="938"/>
                      <a:pt x="293" y="665"/>
                      <a:pt x="21" y="335"/>
                    </a:cubicBezTo>
                    <a:cubicBezTo>
                      <a:pt x="-9" y="299"/>
                      <a:pt x="-7" y="247"/>
                      <a:pt x="24" y="213"/>
                    </a:cubicBezTo>
                    <a:cubicBezTo>
                      <a:pt x="77" y="157"/>
                      <a:pt x="131" y="96"/>
                      <a:pt x="181" y="38"/>
                    </a:cubicBezTo>
                    <a:cubicBezTo>
                      <a:pt x="217" y="-5"/>
                      <a:pt x="280" y="-13"/>
                      <a:pt x="325" y="19"/>
                    </a:cubicBezTo>
                    <a:cubicBezTo>
                      <a:pt x="652" y="260"/>
                      <a:pt x="979" y="508"/>
                      <a:pt x="1302" y="755"/>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 name="Google Shape;306;p3"/>
              <p:cNvSpPr/>
              <p:nvPr/>
            </p:nvSpPr>
            <p:spPr>
              <a:xfrm>
                <a:off x="703800" y="3312360"/>
                <a:ext cx="216000" cy="212400"/>
              </a:xfrm>
              <a:custGeom>
                <a:avLst/>
                <a:gdLst/>
                <a:ahLst/>
                <a:cxnLst/>
                <a:rect l="l" t="t" r="r" b="b"/>
                <a:pathLst>
                  <a:path w="600" h="590" extrusionOk="0">
                    <a:moveTo>
                      <a:pt x="484" y="563"/>
                    </a:moveTo>
                    <a:cubicBezTo>
                      <a:pt x="503" y="575"/>
                      <a:pt x="521" y="586"/>
                      <a:pt x="544" y="590"/>
                    </a:cubicBezTo>
                    <a:cubicBezTo>
                      <a:pt x="566" y="591"/>
                      <a:pt x="590" y="583"/>
                      <a:pt x="598" y="562"/>
                    </a:cubicBezTo>
                    <a:cubicBezTo>
                      <a:pt x="605" y="542"/>
                      <a:pt x="594" y="517"/>
                      <a:pt x="583" y="498"/>
                    </a:cubicBezTo>
                    <a:cubicBezTo>
                      <a:pt x="467" y="311"/>
                      <a:pt x="310" y="149"/>
                      <a:pt x="125" y="29"/>
                    </a:cubicBezTo>
                    <a:cubicBezTo>
                      <a:pt x="106" y="16"/>
                      <a:pt x="84" y="3"/>
                      <a:pt x="62" y="1"/>
                    </a:cubicBezTo>
                    <a:cubicBezTo>
                      <a:pt x="-105" y="-23"/>
                      <a:pt x="116" y="237"/>
                      <a:pt x="140" y="263"/>
                    </a:cubicBezTo>
                    <a:cubicBezTo>
                      <a:pt x="239" y="378"/>
                      <a:pt x="355" y="481"/>
                      <a:pt x="484" y="563"/>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 name="Google Shape;307;p3"/>
              <p:cNvSpPr/>
              <p:nvPr/>
            </p:nvSpPr>
            <p:spPr>
              <a:xfrm>
                <a:off x="881280" y="3523320"/>
                <a:ext cx="96840" cy="114120"/>
              </a:xfrm>
              <a:custGeom>
                <a:avLst/>
                <a:gdLst/>
                <a:ahLst/>
                <a:cxnLst/>
                <a:rect l="l" t="t" r="r" b="b"/>
                <a:pathLst>
                  <a:path w="269" h="317" fill="none" extrusionOk="0">
                    <a:moveTo>
                      <a:pt x="0" y="317"/>
                    </a:moveTo>
                    <a:cubicBezTo>
                      <a:pt x="97" y="218"/>
                      <a:pt x="187" y="112"/>
                      <a:pt x="269"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8" name="Google Shape;308;p3"/>
              <p:cNvSpPr/>
              <p:nvPr/>
            </p:nvSpPr>
            <p:spPr>
              <a:xfrm>
                <a:off x="992160" y="3475440"/>
                <a:ext cx="28440" cy="30960"/>
              </a:xfrm>
              <a:custGeom>
                <a:avLst/>
                <a:gdLst/>
                <a:ahLst/>
                <a:cxnLst/>
                <a:rect l="l" t="t" r="r" b="b"/>
                <a:pathLst>
                  <a:path w="79" h="86" fill="none" extrusionOk="0">
                    <a:moveTo>
                      <a:pt x="0" y="86"/>
                    </a:moveTo>
                    <a:cubicBezTo>
                      <a:pt x="27" y="58"/>
                      <a:pt x="53" y="28"/>
                      <a:pt x="79"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 name="Google Shape;309;p3"/>
              <p:cNvSpPr/>
              <p:nvPr/>
            </p:nvSpPr>
            <p:spPr>
              <a:xfrm>
                <a:off x="631080" y="3243600"/>
                <a:ext cx="92160" cy="98640"/>
              </a:xfrm>
              <a:custGeom>
                <a:avLst/>
                <a:gdLst/>
                <a:ahLst/>
                <a:cxnLst/>
                <a:rect l="l" t="t" r="r" b="b"/>
                <a:pathLst>
                  <a:path w="256" h="274" fill="none" extrusionOk="0">
                    <a:moveTo>
                      <a:pt x="0" y="274"/>
                    </a:moveTo>
                    <a:cubicBezTo>
                      <a:pt x="86" y="183"/>
                      <a:pt x="170" y="91"/>
                      <a:pt x="256" y="0"/>
                    </a:cubicBezTo>
                  </a:path>
                </a:pathLst>
              </a:custGeom>
              <a:noFill/>
              <a:ln w="12950" cap="rnd" cmpd="sng">
                <a:solidFill>
                  <a:schemeClr val="dk1"/>
                </a:solidFill>
                <a:prstDash val="solid"/>
                <a:round/>
                <a:headEnd type="none" w="sm" len="sm"/>
                <a:tailEnd type="none" w="sm" len="sm"/>
              </a:ln>
            </p:spPr>
            <p:txBody>
              <a:bodyPr spcFirstLastPara="1" wrap="square" lIns="96475" tIns="47150" rIns="96475" bIns="47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0"/>
        <p:cNvGrpSpPr/>
        <p:nvPr/>
      </p:nvGrpSpPr>
      <p:grpSpPr>
        <a:xfrm>
          <a:off x="0" y="0"/>
          <a:ext cx="0" cy="0"/>
          <a:chOff x="0" y="0"/>
          <a:chExt cx="0" cy="0"/>
        </a:xfrm>
      </p:grpSpPr>
      <p:grpSp>
        <p:nvGrpSpPr>
          <p:cNvPr id="311" name="Google Shape;311;p4"/>
          <p:cNvGrpSpPr/>
          <p:nvPr/>
        </p:nvGrpSpPr>
        <p:grpSpPr>
          <a:xfrm>
            <a:off x="-254010" y="25"/>
            <a:ext cx="9398175" cy="5143509"/>
            <a:chOff x="-254010" y="25"/>
            <a:chExt cx="9398175" cy="5143509"/>
          </a:xfrm>
        </p:grpSpPr>
        <p:grpSp>
          <p:nvGrpSpPr>
            <p:cNvPr id="312" name="Google Shape;312;p4"/>
            <p:cNvGrpSpPr/>
            <p:nvPr/>
          </p:nvGrpSpPr>
          <p:grpSpPr>
            <a:xfrm>
              <a:off x="-254010" y="25"/>
              <a:ext cx="9398175" cy="5143509"/>
              <a:chOff x="-230725" y="25"/>
              <a:chExt cx="9479700" cy="5143509"/>
            </a:xfrm>
          </p:grpSpPr>
          <p:sp>
            <p:nvSpPr>
              <p:cNvPr id="313" name="Google Shape;313;p4"/>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4" name="Google Shape;314;p4"/>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5" name="Google Shape;315;p4"/>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6" name="Google Shape;316;p4"/>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7" name="Google Shape;317;p4"/>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8" name="Google Shape;318;p4"/>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9" name="Google Shape;319;p4"/>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320" name="Google Shape;320;p4"/>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321" name="Google Shape;321;p4"/>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2" name="Google Shape;322;p4"/>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3" name="Google Shape;323;p4"/>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4" name="Google Shape;324;p4"/>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5" name="Google Shape;325;p4"/>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6" name="Google Shape;326;p4"/>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7" name="Google Shape;327;p4"/>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8" name="Google Shape;328;p4"/>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4"/>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0" name="Google Shape;330;p4"/>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1" name="Google Shape;331;p4"/>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2" name="Google Shape;332;p4"/>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3" name="Google Shape;333;p4"/>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4"/>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5" name="Google Shape;335;p4"/>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6" name="Google Shape;336;p4"/>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7" name="Google Shape;337;p4"/>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8" name="Google Shape;338;p4"/>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9" name="Google Shape;339;p4"/>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0" name="Google Shape;340;p4"/>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1" name="Google Shape;341;p4"/>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2" name="Google Shape;342;p4"/>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3" name="Google Shape;343;p4"/>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4" name="Google Shape;344;p4"/>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5" name="Google Shape;345;p4"/>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6" name="Google Shape;346;p4"/>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7" name="Google Shape;347;p4"/>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8" name="Google Shape;348;p4"/>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9" name="Google Shape;349;p4"/>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0" name="Google Shape;350;p4"/>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1" name="Google Shape;351;p4"/>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2" name="Google Shape;352;p4"/>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3" name="Google Shape;353;p4"/>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4" name="Google Shape;354;p4"/>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5" name="Google Shape;355;p4"/>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6" name="Google Shape;356;p4"/>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357" name="Google Shape;357;p4"/>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358" name="Google Shape;358;p4"/>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9" name="Google Shape;359;p4"/>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0" name="Google Shape;360;p4"/>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1" name="Google Shape;361;p4"/>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2" name="Google Shape;362;p4"/>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3" name="Google Shape;363;p4"/>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4" name="Google Shape;364;p4"/>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5" name="Google Shape;365;p4"/>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6" name="Google Shape;366;p4"/>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7" name="Google Shape;367;p4"/>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8" name="Google Shape;368;p4"/>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9" name="Google Shape;369;p4"/>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0" name="Google Shape;370;p4"/>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71" name="Google Shape;371;p4"/>
            <p:cNvGrpSpPr/>
            <p:nvPr/>
          </p:nvGrpSpPr>
          <p:grpSpPr>
            <a:xfrm>
              <a:off x="152875" y="1132408"/>
              <a:ext cx="222300" cy="2892800"/>
              <a:chOff x="131925" y="1058325"/>
              <a:chExt cx="222300" cy="2892800"/>
            </a:xfrm>
          </p:grpSpPr>
          <p:sp>
            <p:nvSpPr>
              <p:cNvPr id="372" name="Google Shape;372;p4"/>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373" name="Google Shape;373;p4"/>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374" name="Google Shape;37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5" name="Google Shape;375;p4"/>
          <p:cNvSpPr txBox="1">
            <a:spLocks noGrp="1"/>
          </p:cNvSpPr>
          <p:nvPr>
            <p:ph type="body" idx="1"/>
          </p:nvPr>
        </p:nvSpPr>
        <p:spPr>
          <a:xfrm>
            <a:off x="720000" y="1139550"/>
            <a:ext cx="7704000" cy="399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376" name="Google Shape;376;p4"/>
          <p:cNvGrpSpPr/>
          <p:nvPr/>
        </p:nvGrpSpPr>
        <p:grpSpPr>
          <a:xfrm rot="2700000">
            <a:off x="8505530" y="4202048"/>
            <a:ext cx="268712" cy="711160"/>
            <a:chOff x="1684460" y="4511710"/>
            <a:chExt cx="208800" cy="552600"/>
          </a:xfrm>
        </p:grpSpPr>
        <p:sp>
          <p:nvSpPr>
            <p:cNvPr id="377" name="Google Shape;377;p4"/>
            <p:cNvSpPr/>
            <p:nvPr/>
          </p:nvSpPr>
          <p:spPr>
            <a:xfrm>
              <a:off x="1684460" y="4511710"/>
              <a:ext cx="137520" cy="77760"/>
            </a:xfrm>
            <a:custGeom>
              <a:avLst/>
              <a:gdLst/>
              <a:ahLst/>
              <a:cxnLst/>
              <a:rect l="l" t="t" r="r" b="b"/>
              <a:pathLst>
                <a:path w="382" h="216" extrusionOk="0">
                  <a:moveTo>
                    <a:pt x="15" y="216"/>
                  </a:moveTo>
                  <a:cubicBezTo>
                    <a:pt x="10" y="194"/>
                    <a:pt x="6" y="172"/>
                    <a:pt x="2" y="149"/>
                  </a:cubicBezTo>
                  <a:cubicBezTo>
                    <a:pt x="-7" y="103"/>
                    <a:pt x="25" y="58"/>
                    <a:pt x="72" y="48"/>
                  </a:cubicBezTo>
                  <a:cubicBezTo>
                    <a:pt x="133" y="37"/>
                    <a:pt x="195" y="20"/>
                    <a:pt x="256" y="3"/>
                  </a:cubicBezTo>
                  <a:cubicBezTo>
                    <a:pt x="299" y="-10"/>
                    <a:pt x="344" y="13"/>
                    <a:pt x="361" y="54"/>
                  </a:cubicBezTo>
                  <a:lnTo>
                    <a:pt x="382" y="127"/>
                  </a:lnTo>
                  <a:lnTo>
                    <a:pt x="15" y="216"/>
                  </a:lnTo>
                  <a:close/>
                </a:path>
              </a:pathLst>
            </a:custGeom>
            <a:solidFill>
              <a:schemeClr val="accent3"/>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78" name="Google Shape;378;p4"/>
            <p:cNvGrpSpPr/>
            <p:nvPr/>
          </p:nvGrpSpPr>
          <p:grpSpPr>
            <a:xfrm>
              <a:off x="1689860" y="4558150"/>
              <a:ext cx="203400" cy="506160"/>
              <a:chOff x="1689860" y="4558150"/>
              <a:chExt cx="203400" cy="506160"/>
            </a:xfrm>
          </p:grpSpPr>
          <p:sp>
            <p:nvSpPr>
              <p:cNvPr id="379" name="Google Shape;379;p4"/>
              <p:cNvSpPr/>
              <p:nvPr/>
            </p:nvSpPr>
            <p:spPr>
              <a:xfrm>
                <a:off x="1689860" y="4558150"/>
                <a:ext cx="203400" cy="403560"/>
              </a:xfrm>
              <a:custGeom>
                <a:avLst/>
                <a:gdLst/>
                <a:ahLst/>
                <a:cxnLst/>
                <a:rect l="l" t="t" r="r" b="b"/>
                <a:pathLst>
                  <a:path w="565" h="1121" extrusionOk="0">
                    <a:moveTo>
                      <a:pt x="236" y="1121"/>
                    </a:moveTo>
                    <a:cubicBezTo>
                      <a:pt x="159" y="794"/>
                      <a:pt x="36" y="422"/>
                      <a:pt x="0" y="87"/>
                    </a:cubicBezTo>
                    <a:cubicBezTo>
                      <a:pt x="86" y="65"/>
                      <a:pt x="344" y="-6"/>
                      <a:pt x="365" y="0"/>
                    </a:cubicBezTo>
                    <a:cubicBezTo>
                      <a:pt x="365" y="0"/>
                      <a:pt x="382" y="61"/>
                      <a:pt x="391" y="106"/>
                    </a:cubicBezTo>
                    <a:cubicBezTo>
                      <a:pt x="451" y="420"/>
                      <a:pt x="524" y="741"/>
                      <a:pt x="565" y="1059"/>
                    </a:cubicBezTo>
                    <a:cubicBezTo>
                      <a:pt x="567" y="1059"/>
                      <a:pt x="367" y="1121"/>
                      <a:pt x="236" y="112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0" name="Google Shape;380;p4"/>
              <p:cNvSpPr/>
              <p:nvPr/>
            </p:nvSpPr>
            <p:spPr>
              <a:xfrm>
                <a:off x="1694900" y="4586950"/>
                <a:ext cx="128880" cy="22320"/>
              </a:xfrm>
              <a:custGeom>
                <a:avLst/>
                <a:gdLst/>
                <a:ahLst/>
                <a:cxnLst/>
                <a:rect l="l" t="t" r="r" b="b"/>
                <a:pathLst>
                  <a:path w="358" h="62" fill="none" extrusionOk="0">
                    <a:moveTo>
                      <a:pt x="0" y="62"/>
                    </a:moveTo>
                    <a:cubicBezTo>
                      <a:pt x="115" y="24"/>
                      <a:pt x="237" y="4"/>
                      <a:pt x="3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1" name="Google Shape;381;p4"/>
              <p:cNvSpPr/>
              <p:nvPr/>
            </p:nvSpPr>
            <p:spPr>
              <a:xfrm>
                <a:off x="1740620" y="4594870"/>
                <a:ext cx="76680" cy="360720"/>
              </a:xfrm>
              <a:custGeom>
                <a:avLst/>
                <a:gdLst/>
                <a:ahLst/>
                <a:cxnLst/>
                <a:rect l="l" t="t" r="r" b="b"/>
                <a:pathLst>
                  <a:path w="213" h="1002" fill="none" extrusionOk="0">
                    <a:moveTo>
                      <a:pt x="0" y="0"/>
                    </a:moveTo>
                    <a:cubicBezTo>
                      <a:pt x="71" y="335"/>
                      <a:pt x="142" y="669"/>
                      <a:pt x="213" y="1002"/>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2" name="Google Shape;382;p4"/>
              <p:cNvSpPr/>
              <p:nvPr/>
            </p:nvSpPr>
            <p:spPr>
              <a:xfrm>
                <a:off x="1769420" y="4598470"/>
                <a:ext cx="76680" cy="354240"/>
              </a:xfrm>
              <a:custGeom>
                <a:avLst/>
                <a:gdLst/>
                <a:ahLst/>
                <a:cxnLst/>
                <a:rect l="l" t="t" r="r" b="b"/>
                <a:pathLst>
                  <a:path w="213" h="984" fill="none" extrusionOk="0">
                    <a:moveTo>
                      <a:pt x="0" y="0"/>
                    </a:moveTo>
                    <a:cubicBezTo>
                      <a:pt x="71" y="329"/>
                      <a:pt x="142" y="656"/>
                      <a:pt x="213" y="984"/>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3" name="Google Shape;383;p4"/>
              <p:cNvSpPr/>
              <p:nvPr/>
            </p:nvSpPr>
            <p:spPr>
              <a:xfrm>
                <a:off x="1776260" y="4931830"/>
                <a:ext cx="111600" cy="115200"/>
              </a:xfrm>
              <a:custGeom>
                <a:avLst/>
                <a:gdLst/>
                <a:ahLst/>
                <a:cxnLst/>
                <a:rect l="l" t="t" r="r" b="b"/>
                <a:pathLst>
                  <a:path w="310" h="320" fill="none" extrusionOk="0">
                    <a:moveTo>
                      <a:pt x="0" y="86"/>
                    </a:moveTo>
                    <a:cubicBezTo>
                      <a:pt x="78" y="159"/>
                      <a:pt x="151" y="238"/>
                      <a:pt x="218" y="320"/>
                    </a:cubicBezTo>
                    <a:cubicBezTo>
                      <a:pt x="271" y="221"/>
                      <a:pt x="302" y="113"/>
                      <a:pt x="310"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4" name="Google Shape;384;p4"/>
              <p:cNvSpPr/>
              <p:nvPr/>
            </p:nvSpPr>
            <p:spPr>
              <a:xfrm>
                <a:off x="1853300" y="5053150"/>
                <a:ext cx="6120" cy="11160"/>
              </a:xfrm>
              <a:custGeom>
                <a:avLst/>
                <a:gdLst/>
                <a:ahLst/>
                <a:cxnLst/>
                <a:rect l="l" t="t" r="r" b="b"/>
                <a:pathLst>
                  <a:path w="17" h="31" fill="none" extrusionOk="0">
                    <a:moveTo>
                      <a:pt x="17" y="31"/>
                    </a:moveTo>
                    <a:cubicBezTo>
                      <a:pt x="12" y="2"/>
                      <a:pt x="6" y="30"/>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385" name="Google Shape;385;p4"/>
          <p:cNvGrpSpPr/>
          <p:nvPr/>
        </p:nvGrpSpPr>
        <p:grpSpPr>
          <a:xfrm>
            <a:off x="179952" y="-213131"/>
            <a:ext cx="8006048" cy="5133286"/>
            <a:chOff x="179952" y="-213131"/>
            <a:chExt cx="8006048" cy="5133286"/>
          </a:xfrm>
        </p:grpSpPr>
        <p:grpSp>
          <p:nvGrpSpPr>
            <p:cNvPr id="386" name="Google Shape;386;p4"/>
            <p:cNvGrpSpPr/>
            <p:nvPr/>
          </p:nvGrpSpPr>
          <p:grpSpPr>
            <a:xfrm rot="8100000">
              <a:off x="6651946" y="-156244"/>
              <a:ext cx="386389" cy="544373"/>
              <a:chOff x="2285640" y="2297520"/>
              <a:chExt cx="300240" cy="423000"/>
            </a:xfrm>
          </p:grpSpPr>
          <p:sp>
            <p:nvSpPr>
              <p:cNvPr id="387" name="Google Shape;387;p4"/>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8" name="Google Shape;388;p4"/>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9" name="Google Shape;389;p4"/>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0" name="Google Shape;390;p4"/>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1" name="Google Shape;391;p4"/>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2" name="Google Shape;392;p4"/>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3" name="Google Shape;393;p4"/>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4" name="Google Shape;394;p4"/>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5" name="Google Shape;395;p4"/>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6" name="Google Shape;396;p4"/>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7" name="Google Shape;397;p4"/>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8" name="Google Shape;398;p4"/>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9" name="Google Shape;399;p4"/>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0" name="Google Shape;400;p4"/>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1" name="Google Shape;401;p4"/>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2" name="Google Shape;402;p4"/>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3" name="Google Shape;403;p4"/>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4" name="Google Shape;404;p4"/>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5" name="Google Shape;405;p4"/>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6" name="Google Shape;406;p4"/>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7" name="Google Shape;407;p4"/>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8" name="Google Shape;408;p4"/>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9" name="Google Shape;409;p4"/>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0" name="Google Shape;410;p4"/>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1" name="Google Shape;411;p4"/>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2" name="Google Shape;412;p4"/>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3" name="Google Shape;413;p4"/>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4" name="Google Shape;414;p4"/>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5" name="Google Shape;415;p4"/>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6" name="Google Shape;416;p4"/>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7" name="Google Shape;417;p4"/>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18" name="Google Shape;418;p4"/>
            <p:cNvGrpSpPr/>
            <p:nvPr/>
          </p:nvGrpSpPr>
          <p:grpSpPr>
            <a:xfrm>
              <a:off x="7323857" y="-152837"/>
              <a:ext cx="471196" cy="399845"/>
              <a:chOff x="2823480" y="2823840"/>
              <a:chExt cx="366120" cy="310680"/>
            </a:xfrm>
          </p:grpSpPr>
          <p:sp>
            <p:nvSpPr>
              <p:cNvPr id="419" name="Google Shape;419;p4"/>
              <p:cNvSpPr/>
              <p:nvPr/>
            </p:nvSpPr>
            <p:spPr>
              <a:xfrm>
                <a:off x="2823480" y="2876400"/>
                <a:ext cx="255960" cy="258120"/>
              </a:xfrm>
              <a:custGeom>
                <a:avLst/>
                <a:gdLst/>
                <a:ahLst/>
                <a:cxnLst/>
                <a:rect l="l" t="t" r="r" b="b"/>
                <a:pathLst>
                  <a:path w="711" h="717" extrusionOk="0">
                    <a:moveTo>
                      <a:pt x="711" y="702"/>
                    </a:moveTo>
                    <a:cubicBezTo>
                      <a:pt x="513" y="717"/>
                      <a:pt x="242" y="721"/>
                      <a:pt x="12" y="711"/>
                    </a:cubicBezTo>
                    <a:cubicBezTo>
                      <a:pt x="-18" y="493"/>
                      <a:pt x="21" y="261"/>
                      <a:pt x="10" y="39"/>
                    </a:cubicBezTo>
                    <a:cubicBezTo>
                      <a:pt x="218" y="5"/>
                      <a:pt x="485" y="-21"/>
                      <a:pt x="690" y="22"/>
                    </a:cubicBezTo>
                    <a:cubicBezTo>
                      <a:pt x="698" y="222"/>
                      <a:pt x="703" y="502"/>
                      <a:pt x="711" y="702"/>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0" name="Google Shape;420;p4"/>
              <p:cNvSpPr/>
              <p:nvPr/>
            </p:nvSpPr>
            <p:spPr>
              <a:xfrm>
                <a:off x="2827800" y="2823840"/>
                <a:ext cx="361800" cy="304560"/>
              </a:xfrm>
              <a:custGeom>
                <a:avLst/>
                <a:gdLst/>
                <a:ahLst/>
                <a:cxnLst/>
                <a:rect l="l" t="t" r="r" b="b"/>
                <a:pathLst>
                  <a:path w="1005" h="846" fill="none" extrusionOk="0">
                    <a:moveTo>
                      <a:pt x="0" y="172"/>
                    </a:moveTo>
                    <a:cubicBezTo>
                      <a:pt x="0" y="136"/>
                      <a:pt x="243" y="64"/>
                      <a:pt x="305" y="40"/>
                    </a:cubicBezTo>
                    <a:cubicBezTo>
                      <a:pt x="512" y="6"/>
                      <a:pt x="779" y="-20"/>
                      <a:pt x="985" y="23"/>
                    </a:cubicBezTo>
                    <a:cubicBezTo>
                      <a:pt x="992" y="222"/>
                      <a:pt x="996" y="502"/>
                      <a:pt x="1005" y="702"/>
                    </a:cubicBezTo>
                    <a:cubicBezTo>
                      <a:pt x="938" y="747"/>
                      <a:pt x="809" y="844"/>
                      <a:pt x="699" y="846"/>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1" name="Google Shape;421;p4"/>
              <p:cNvSpPr/>
              <p:nvPr/>
            </p:nvSpPr>
            <p:spPr>
              <a:xfrm>
                <a:off x="3067920" y="2831400"/>
                <a:ext cx="109800" cy="54360"/>
              </a:xfrm>
              <a:custGeom>
                <a:avLst/>
                <a:gdLst/>
                <a:ahLst/>
                <a:cxnLst/>
                <a:rect l="l" t="t" r="r" b="b"/>
                <a:pathLst>
                  <a:path w="305" h="151" fill="none" extrusionOk="0">
                    <a:moveTo>
                      <a:pt x="0" y="151"/>
                    </a:moveTo>
                    <a:cubicBezTo>
                      <a:pt x="47" y="138"/>
                      <a:pt x="90" y="113"/>
                      <a:pt x="133" y="92"/>
                    </a:cubicBezTo>
                    <a:cubicBezTo>
                      <a:pt x="191" y="62"/>
                      <a:pt x="247" y="30"/>
                      <a:pt x="305" y="0"/>
                    </a:cubicBezTo>
                  </a:path>
                </a:pathLst>
              </a:custGeom>
              <a:noFill/>
              <a:ln w="12950" cap="rnd" cmpd="sng">
                <a:solidFill>
                  <a:schemeClr val="dk1"/>
                </a:solidFill>
                <a:prstDash val="solid"/>
                <a:round/>
                <a:headEnd type="none" w="sm" len="sm"/>
                <a:tailEnd type="none" w="sm" len="sm"/>
              </a:ln>
            </p:spPr>
            <p:txBody>
              <a:bodyPr spcFirstLastPara="1" wrap="square" lIns="96475" tIns="2875" rIns="96475"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2" name="Google Shape;422;p4"/>
              <p:cNvSpPr/>
              <p:nvPr/>
            </p:nvSpPr>
            <p:spPr>
              <a:xfrm>
                <a:off x="2838600" y="3112920"/>
                <a:ext cx="20880" cy="12240"/>
              </a:xfrm>
              <a:custGeom>
                <a:avLst/>
                <a:gdLst/>
                <a:ahLst/>
                <a:cxnLst/>
                <a:rect l="l" t="t" r="r" b="b"/>
                <a:pathLst>
                  <a:path w="58" h="34" fill="none" extrusionOk="0">
                    <a:moveTo>
                      <a:pt x="0" y="34"/>
                    </a:moveTo>
                    <a:cubicBezTo>
                      <a:pt x="20" y="22"/>
                      <a:pt x="39" y="11"/>
                      <a:pt x="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3" name="Google Shape;423;p4"/>
              <p:cNvSpPr/>
              <p:nvPr/>
            </p:nvSpPr>
            <p:spPr>
              <a:xfrm>
                <a:off x="2880000" y="3087720"/>
                <a:ext cx="20520" cy="12600"/>
              </a:xfrm>
              <a:custGeom>
                <a:avLst/>
                <a:gdLst/>
                <a:ahLst/>
                <a:cxnLst/>
                <a:rect l="l" t="t" r="r" b="b"/>
                <a:pathLst>
                  <a:path w="57" h="35" fill="none" extrusionOk="0">
                    <a:moveTo>
                      <a:pt x="0" y="35"/>
                    </a:moveTo>
                    <a:cubicBezTo>
                      <a:pt x="19" y="23"/>
                      <a:pt x="38" y="12"/>
                      <a:pt x="5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4" name="Google Shape;424;p4"/>
              <p:cNvSpPr/>
              <p:nvPr/>
            </p:nvSpPr>
            <p:spPr>
              <a:xfrm>
                <a:off x="2920680" y="3061080"/>
                <a:ext cx="19800" cy="13680"/>
              </a:xfrm>
              <a:custGeom>
                <a:avLst/>
                <a:gdLst/>
                <a:ahLst/>
                <a:cxnLst/>
                <a:rect l="l" t="t" r="r" b="b"/>
                <a:pathLst>
                  <a:path w="55" h="38" fill="none" extrusionOk="0">
                    <a:moveTo>
                      <a:pt x="0" y="38"/>
                    </a:moveTo>
                    <a:cubicBezTo>
                      <a:pt x="18" y="25"/>
                      <a:pt x="36" y="13"/>
                      <a:pt x="55"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5" name="Google Shape;425;p4"/>
              <p:cNvSpPr/>
              <p:nvPr/>
            </p:nvSpPr>
            <p:spPr>
              <a:xfrm>
                <a:off x="2958120" y="3023640"/>
                <a:ext cx="2880" cy="23400"/>
              </a:xfrm>
              <a:custGeom>
                <a:avLst/>
                <a:gdLst/>
                <a:ahLst/>
                <a:cxnLst/>
                <a:rect l="l" t="t" r="r" b="b"/>
                <a:pathLst>
                  <a:path w="8" h="65" fill="none" extrusionOk="0">
                    <a:moveTo>
                      <a:pt x="6" y="65"/>
                    </a:moveTo>
                    <a:cubicBezTo>
                      <a:pt x="6" y="64"/>
                      <a:pt x="7" y="64"/>
                      <a:pt x="8" y="63"/>
                    </a:cubicBezTo>
                    <a:cubicBezTo>
                      <a:pt x="5" y="43"/>
                      <a:pt x="2"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6" name="Google Shape;426;p4"/>
              <p:cNvSpPr/>
              <p:nvPr/>
            </p:nvSpPr>
            <p:spPr>
              <a:xfrm>
                <a:off x="2955240" y="2975400"/>
                <a:ext cx="720" cy="24120"/>
              </a:xfrm>
              <a:custGeom>
                <a:avLst/>
                <a:gdLst/>
                <a:ahLst/>
                <a:cxnLst/>
                <a:rect l="l" t="t" r="r" b="b"/>
                <a:pathLst>
                  <a:path w="2" h="67" fill="none" extrusionOk="0">
                    <a:moveTo>
                      <a:pt x="2" y="67"/>
                    </a:moveTo>
                    <a:cubicBezTo>
                      <a:pt x="1" y="45"/>
                      <a:pt x="1" y="23"/>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7" name="Google Shape;427;p4"/>
              <p:cNvSpPr/>
              <p:nvPr/>
            </p:nvSpPr>
            <p:spPr>
              <a:xfrm>
                <a:off x="2955240" y="2927520"/>
                <a:ext cx="0" cy="24120"/>
              </a:xfrm>
              <a:custGeom>
                <a:avLst/>
                <a:gdLst/>
                <a:ahLst/>
                <a:cxnLst/>
                <a:rect l="l" t="t" r="r" b="b"/>
                <a:pathLst>
                  <a:path w="120000" h="67" fill="none" extrusionOk="0">
                    <a:moveTo>
                      <a:pt x="0" y="67"/>
                    </a:moveTo>
                    <a:cubicBezTo>
                      <a:pt x="0" y="44"/>
                      <a:pt x="0"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8" name="Google Shape;428;p4"/>
              <p:cNvSpPr/>
              <p:nvPr/>
            </p:nvSpPr>
            <p:spPr>
              <a:xfrm>
                <a:off x="2955960" y="2879640"/>
                <a:ext cx="360" cy="23760"/>
              </a:xfrm>
              <a:custGeom>
                <a:avLst/>
                <a:gdLst/>
                <a:ahLst/>
                <a:cxnLst/>
                <a:rect l="l" t="t" r="r" b="b"/>
                <a:pathLst>
                  <a:path w="1" h="66" fill="none" extrusionOk="0">
                    <a:moveTo>
                      <a:pt x="0" y="66"/>
                    </a:moveTo>
                    <a:cubicBezTo>
                      <a:pt x="0" y="43"/>
                      <a:pt x="1" y="21"/>
                      <a:pt x="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9" name="Google Shape;429;p4"/>
              <p:cNvSpPr/>
              <p:nvPr/>
            </p:nvSpPr>
            <p:spPr>
              <a:xfrm>
                <a:off x="2954880" y="3052440"/>
                <a:ext cx="23760" cy="3960"/>
              </a:xfrm>
              <a:custGeom>
                <a:avLst/>
                <a:gdLst/>
                <a:ahLst/>
                <a:cxnLst/>
                <a:rect l="l" t="t" r="r" b="b"/>
                <a:pathLst>
                  <a:path w="66" h="11" fill="none" extrusionOk="0">
                    <a:moveTo>
                      <a:pt x="0" y="0"/>
                    </a:moveTo>
                    <a:cubicBezTo>
                      <a:pt x="22" y="4"/>
                      <a:pt x="44" y="8"/>
                      <a:pt x="66" y="1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0" name="Google Shape;430;p4"/>
              <p:cNvSpPr/>
              <p:nvPr/>
            </p:nvSpPr>
            <p:spPr>
              <a:xfrm>
                <a:off x="3002400" y="3060000"/>
                <a:ext cx="24120" cy="2880"/>
              </a:xfrm>
              <a:custGeom>
                <a:avLst/>
                <a:gdLst/>
                <a:ahLst/>
                <a:cxnLst/>
                <a:rect l="l" t="t" r="r" b="b"/>
                <a:pathLst>
                  <a:path w="67" h="8" fill="none" extrusionOk="0">
                    <a:moveTo>
                      <a:pt x="0" y="0"/>
                    </a:moveTo>
                    <a:cubicBezTo>
                      <a:pt x="23" y="2"/>
                      <a:pt x="45" y="5"/>
                      <a:pt x="67" y="8"/>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1" name="Google Shape;431;p4"/>
              <p:cNvSpPr/>
              <p:nvPr/>
            </p:nvSpPr>
            <p:spPr>
              <a:xfrm>
                <a:off x="3050280" y="3065040"/>
                <a:ext cx="24120" cy="1800"/>
              </a:xfrm>
              <a:custGeom>
                <a:avLst/>
                <a:gdLst/>
                <a:ahLst/>
                <a:cxnLst/>
                <a:rect l="l" t="t" r="r" b="b"/>
                <a:pathLst>
                  <a:path w="67" h="5" fill="none" extrusionOk="0">
                    <a:moveTo>
                      <a:pt x="0" y="0"/>
                    </a:moveTo>
                    <a:cubicBezTo>
                      <a:pt x="23" y="2"/>
                      <a:pt x="45" y="4"/>
                      <a:pt x="67" y="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2" name="Google Shape;432;p4"/>
              <p:cNvSpPr/>
              <p:nvPr/>
            </p:nvSpPr>
            <p:spPr>
              <a:xfrm>
                <a:off x="3098520" y="3068280"/>
                <a:ext cx="24120" cy="720"/>
              </a:xfrm>
              <a:custGeom>
                <a:avLst/>
                <a:gdLst/>
                <a:ahLst/>
                <a:cxnLst/>
                <a:rect l="l" t="t" r="r" b="b"/>
                <a:pathLst>
                  <a:path w="67" h="2" fill="none" extrusionOk="0">
                    <a:moveTo>
                      <a:pt x="0" y="0"/>
                    </a:moveTo>
                    <a:cubicBezTo>
                      <a:pt x="22" y="1"/>
                      <a:pt x="45" y="1"/>
                      <a:pt x="67" y="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3" name="Google Shape;433;p4"/>
              <p:cNvSpPr/>
              <p:nvPr/>
            </p:nvSpPr>
            <p:spPr>
              <a:xfrm>
                <a:off x="3146760" y="3069360"/>
                <a:ext cx="24120" cy="360"/>
              </a:xfrm>
              <a:custGeom>
                <a:avLst/>
                <a:gdLst/>
                <a:ahLst/>
                <a:cxnLst/>
                <a:rect l="l" t="t" r="r" b="b"/>
                <a:pathLst>
                  <a:path w="67" h="1" fill="none" extrusionOk="0">
                    <a:moveTo>
                      <a:pt x="0" y="0"/>
                    </a:moveTo>
                    <a:cubicBezTo>
                      <a:pt x="2" y="0"/>
                      <a:pt x="5" y="0"/>
                      <a:pt x="7" y="0"/>
                    </a:cubicBezTo>
                    <a:cubicBezTo>
                      <a:pt x="27" y="0"/>
                      <a:pt x="47" y="0"/>
                      <a:pt x="67" y="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34" name="Google Shape;434;p4"/>
            <p:cNvGrpSpPr/>
            <p:nvPr/>
          </p:nvGrpSpPr>
          <p:grpSpPr>
            <a:xfrm>
              <a:off x="881217" y="4748825"/>
              <a:ext cx="159568" cy="155238"/>
              <a:chOff x="2853720" y="3420720"/>
              <a:chExt cx="92880" cy="90360"/>
            </a:xfrm>
          </p:grpSpPr>
          <p:sp>
            <p:nvSpPr>
              <p:cNvPr id="435" name="Google Shape;435;p4"/>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6" name="Google Shape;436;p4"/>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7" name="Google Shape;437;p4"/>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38" name="Google Shape;438;p4"/>
            <p:cNvGrpSpPr/>
            <p:nvPr/>
          </p:nvGrpSpPr>
          <p:grpSpPr>
            <a:xfrm>
              <a:off x="631595" y="4759349"/>
              <a:ext cx="163279" cy="134210"/>
              <a:chOff x="3292560" y="2517480"/>
              <a:chExt cx="95040" cy="78120"/>
            </a:xfrm>
          </p:grpSpPr>
          <p:sp>
            <p:nvSpPr>
              <p:cNvPr id="439" name="Google Shape;439;p4"/>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0" name="Google Shape;440;p4"/>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41" name="Google Shape;441;p4"/>
            <p:cNvSpPr/>
            <p:nvPr/>
          </p:nvSpPr>
          <p:spPr>
            <a:xfrm>
              <a:off x="8002921" y="186168"/>
              <a:ext cx="183079" cy="201631"/>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2" name="Google Shape;442;p4"/>
            <p:cNvSpPr/>
            <p:nvPr/>
          </p:nvSpPr>
          <p:spPr>
            <a:xfrm>
              <a:off x="179952" y="4732749"/>
              <a:ext cx="173183" cy="187406"/>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3"/>
        <p:cNvGrpSpPr/>
        <p:nvPr/>
      </p:nvGrpSpPr>
      <p:grpSpPr>
        <a:xfrm>
          <a:off x="0" y="0"/>
          <a:ext cx="0" cy="0"/>
          <a:chOff x="0" y="0"/>
          <a:chExt cx="0" cy="0"/>
        </a:xfrm>
      </p:grpSpPr>
      <p:grpSp>
        <p:nvGrpSpPr>
          <p:cNvPr id="564" name="Google Shape;564;p6"/>
          <p:cNvGrpSpPr/>
          <p:nvPr/>
        </p:nvGrpSpPr>
        <p:grpSpPr>
          <a:xfrm>
            <a:off x="-254010" y="25"/>
            <a:ext cx="9398175" cy="5143509"/>
            <a:chOff x="-254010" y="25"/>
            <a:chExt cx="9398175" cy="5143509"/>
          </a:xfrm>
        </p:grpSpPr>
        <p:grpSp>
          <p:nvGrpSpPr>
            <p:cNvPr id="565" name="Google Shape;565;p6"/>
            <p:cNvGrpSpPr/>
            <p:nvPr/>
          </p:nvGrpSpPr>
          <p:grpSpPr>
            <a:xfrm>
              <a:off x="-254010" y="25"/>
              <a:ext cx="9398175" cy="5143509"/>
              <a:chOff x="-230725" y="25"/>
              <a:chExt cx="9479700" cy="5143509"/>
            </a:xfrm>
          </p:grpSpPr>
          <p:sp>
            <p:nvSpPr>
              <p:cNvPr id="566" name="Google Shape;566;p6"/>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7" name="Google Shape;567;p6"/>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8" name="Google Shape;568;p6"/>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9" name="Google Shape;569;p6"/>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0" name="Google Shape;570;p6"/>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1" name="Google Shape;571;p6"/>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2" name="Google Shape;572;p6"/>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573" name="Google Shape;573;p6"/>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574" name="Google Shape;574;p6"/>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5" name="Google Shape;575;p6"/>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6" name="Google Shape;576;p6"/>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6"/>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8" name="Google Shape;578;p6"/>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9" name="Google Shape;579;p6"/>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0" name="Google Shape;580;p6"/>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1" name="Google Shape;581;p6"/>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2" name="Google Shape;582;p6"/>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6"/>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6"/>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6"/>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6" name="Google Shape;586;p6"/>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7" name="Google Shape;587;p6"/>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6"/>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9" name="Google Shape;589;p6"/>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0" name="Google Shape;590;p6"/>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1" name="Google Shape;591;p6"/>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2" name="Google Shape;592;p6"/>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6"/>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4" name="Google Shape;594;p6"/>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5" name="Google Shape;595;p6"/>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6" name="Google Shape;596;p6"/>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7" name="Google Shape;597;p6"/>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8" name="Google Shape;598;p6"/>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6"/>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6"/>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6"/>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6"/>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6"/>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6"/>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6"/>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6" name="Google Shape;606;p6"/>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7" name="Google Shape;607;p6"/>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8" name="Google Shape;608;p6"/>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9" name="Google Shape;609;p6"/>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610" name="Google Shape;610;p6"/>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611" name="Google Shape;611;p6"/>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2" name="Google Shape;612;p6"/>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3" name="Google Shape;613;p6"/>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4" name="Google Shape;614;p6"/>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5" name="Google Shape;615;p6"/>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6" name="Google Shape;616;p6"/>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7" name="Google Shape;617;p6"/>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8" name="Google Shape;618;p6"/>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9" name="Google Shape;619;p6"/>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0" name="Google Shape;620;p6"/>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1" name="Google Shape;621;p6"/>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2" name="Google Shape;622;p6"/>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3" name="Google Shape;623;p6"/>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24" name="Google Shape;624;p6"/>
            <p:cNvGrpSpPr/>
            <p:nvPr/>
          </p:nvGrpSpPr>
          <p:grpSpPr>
            <a:xfrm>
              <a:off x="152875" y="1132408"/>
              <a:ext cx="222300" cy="2892800"/>
              <a:chOff x="131925" y="1058325"/>
              <a:chExt cx="222300" cy="2892800"/>
            </a:xfrm>
          </p:grpSpPr>
          <p:sp>
            <p:nvSpPr>
              <p:cNvPr id="625" name="Google Shape;625;p6"/>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626" name="Google Shape;626;p6"/>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627" name="Google Shape;62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8" name="Google Shape;628;p6"/>
          <p:cNvGrpSpPr/>
          <p:nvPr/>
        </p:nvGrpSpPr>
        <p:grpSpPr>
          <a:xfrm>
            <a:off x="7763544" y="131674"/>
            <a:ext cx="612741" cy="5227648"/>
            <a:chOff x="7763544" y="131674"/>
            <a:chExt cx="612741" cy="5227648"/>
          </a:xfrm>
        </p:grpSpPr>
        <p:grpSp>
          <p:nvGrpSpPr>
            <p:cNvPr id="629" name="Google Shape;629;p6"/>
            <p:cNvGrpSpPr/>
            <p:nvPr/>
          </p:nvGrpSpPr>
          <p:grpSpPr>
            <a:xfrm>
              <a:off x="8216717" y="289775"/>
              <a:ext cx="159568" cy="155238"/>
              <a:chOff x="2853720" y="3420720"/>
              <a:chExt cx="92880" cy="90360"/>
            </a:xfrm>
          </p:grpSpPr>
          <p:sp>
            <p:nvSpPr>
              <p:cNvPr id="630" name="Google Shape;630;p6"/>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1" name="Google Shape;631;p6"/>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2" name="Google Shape;632;p6"/>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33" name="Google Shape;633;p6"/>
            <p:cNvGrpSpPr/>
            <p:nvPr/>
          </p:nvGrpSpPr>
          <p:grpSpPr>
            <a:xfrm>
              <a:off x="7932620" y="131674"/>
              <a:ext cx="163279" cy="134210"/>
              <a:chOff x="3292560" y="2517480"/>
              <a:chExt cx="95040" cy="78120"/>
            </a:xfrm>
          </p:grpSpPr>
          <p:sp>
            <p:nvSpPr>
              <p:cNvPr id="634" name="Google Shape;634;p6"/>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5" name="Google Shape;635;p6"/>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36" name="Google Shape;636;p6"/>
            <p:cNvGrpSpPr/>
            <p:nvPr/>
          </p:nvGrpSpPr>
          <p:grpSpPr>
            <a:xfrm rot="-1969618">
              <a:off x="7834302" y="4863675"/>
              <a:ext cx="471205" cy="399852"/>
              <a:chOff x="2823480" y="2823840"/>
              <a:chExt cx="366120" cy="310680"/>
            </a:xfrm>
          </p:grpSpPr>
          <p:sp>
            <p:nvSpPr>
              <p:cNvPr id="637" name="Google Shape;637;p6"/>
              <p:cNvSpPr/>
              <p:nvPr/>
            </p:nvSpPr>
            <p:spPr>
              <a:xfrm>
                <a:off x="2823480" y="2876400"/>
                <a:ext cx="255960" cy="258120"/>
              </a:xfrm>
              <a:custGeom>
                <a:avLst/>
                <a:gdLst/>
                <a:ahLst/>
                <a:cxnLst/>
                <a:rect l="l" t="t" r="r" b="b"/>
                <a:pathLst>
                  <a:path w="711" h="717" extrusionOk="0">
                    <a:moveTo>
                      <a:pt x="711" y="702"/>
                    </a:moveTo>
                    <a:cubicBezTo>
                      <a:pt x="513" y="717"/>
                      <a:pt x="242" y="721"/>
                      <a:pt x="12" y="711"/>
                    </a:cubicBezTo>
                    <a:cubicBezTo>
                      <a:pt x="-18" y="493"/>
                      <a:pt x="21" y="261"/>
                      <a:pt x="10" y="39"/>
                    </a:cubicBezTo>
                    <a:cubicBezTo>
                      <a:pt x="218" y="5"/>
                      <a:pt x="485" y="-21"/>
                      <a:pt x="690" y="22"/>
                    </a:cubicBezTo>
                    <a:cubicBezTo>
                      <a:pt x="698" y="222"/>
                      <a:pt x="703" y="502"/>
                      <a:pt x="711" y="702"/>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8" name="Google Shape;638;p6"/>
              <p:cNvSpPr/>
              <p:nvPr/>
            </p:nvSpPr>
            <p:spPr>
              <a:xfrm>
                <a:off x="2827800" y="2823840"/>
                <a:ext cx="361800" cy="304560"/>
              </a:xfrm>
              <a:custGeom>
                <a:avLst/>
                <a:gdLst/>
                <a:ahLst/>
                <a:cxnLst/>
                <a:rect l="l" t="t" r="r" b="b"/>
                <a:pathLst>
                  <a:path w="1005" h="846" fill="none" extrusionOk="0">
                    <a:moveTo>
                      <a:pt x="0" y="172"/>
                    </a:moveTo>
                    <a:cubicBezTo>
                      <a:pt x="0" y="136"/>
                      <a:pt x="243" y="64"/>
                      <a:pt x="305" y="40"/>
                    </a:cubicBezTo>
                    <a:cubicBezTo>
                      <a:pt x="512" y="6"/>
                      <a:pt x="779" y="-20"/>
                      <a:pt x="985" y="23"/>
                    </a:cubicBezTo>
                    <a:cubicBezTo>
                      <a:pt x="992" y="222"/>
                      <a:pt x="996" y="502"/>
                      <a:pt x="1005" y="702"/>
                    </a:cubicBezTo>
                    <a:cubicBezTo>
                      <a:pt x="938" y="747"/>
                      <a:pt x="809" y="844"/>
                      <a:pt x="699" y="846"/>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9" name="Google Shape;639;p6"/>
              <p:cNvSpPr/>
              <p:nvPr/>
            </p:nvSpPr>
            <p:spPr>
              <a:xfrm>
                <a:off x="3067920" y="2831400"/>
                <a:ext cx="109800" cy="54360"/>
              </a:xfrm>
              <a:custGeom>
                <a:avLst/>
                <a:gdLst/>
                <a:ahLst/>
                <a:cxnLst/>
                <a:rect l="l" t="t" r="r" b="b"/>
                <a:pathLst>
                  <a:path w="305" h="151" fill="none" extrusionOk="0">
                    <a:moveTo>
                      <a:pt x="0" y="151"/>
                    </a:moveTo>
                    <a:cubicBezTo>
                      <a:pt x="47" y="138"/>
                      <a:pt x="90" y="113"/>
                      <a:pt x="133" y="92"/>
                    </a:cubicBezTo>
                    <a:cubicBezTo>
                      <a:pt x="191" y="62"/>
                      <a:pt x="247" y="30"/>
                      <a:pt x="305" y="0"/>
                    </a:cubicBezTo>
                  </a:path>
                </a:pathLst>
              </a:custGeom>
              <a:noFill/>
              <a:ln w="12950" cap="rnd" cmpd="sng">
                <a:solidFill>
                  <a:schemeClr val="dk1"/>
                </a:solidFill>
                <a:prstDash val="solid"/>
                <a:round/>
                <a:headEnd type="none" w="sm" len="sm"/>
                <a:tailEnd type="none" w="sm" len="sm"/>
              </a:ln>
            </p:spPr>
            <p:txBody>
              <a:bodyPr spcFirstLastPara="1" wrap="square" lIns="96475" tIns="2875" rIns="96475"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0" name="Google Shape;640;p6"/>
              <p:cNvSpPr/>
              <p:nvPr/>
            </p:nvSpPr>
            <p:spPr>
              <a:xfrm>
                <a:off x="2838600" y="3112920"/>
                <a:ext cx="20880" cy="12240"/>
              </a:xfrm>
              <a:custGeom>
                <a:avLst/>
                <a:gdLst/>
                <a:ahLst/>
                <a:cxnLst/>
                <a:rect l="l" t="t" r="r" b="b"/>
                <a:pathLst>
                  <a:path w="58" h="34" fill="none" extrusionOk="0">
                    <a:moveTo>
                      <a:pt x="0" y="34"/>
                    </a:moveTo>
                    <a:cubicBezTo>
                      <a:pt x="20" y="22"/>
                      <a:pt x="39" y="11"/>
                      <a:pt x="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1" name="Google Shape;641;p6"/>
              <p:cNvSpPr/>
              <p:nvPr/>
            </p:nvSpPr>
            <p:spPr>
              <a:xfrm>
                <a:off x="2880000" y="3087720"/>
                <a:ext cx="20520" cy="12600"/>
              </a:xfrm>
              <a:custGeom>
                <a:avLst/>
                <a:gdLst/>
                <a:ahLst/>
                <a:cxnLst/>
                <a:rect l="l" t="t" r="r" b="b"/>
                <a:pathLst>
                  <a:path w="57" h="35" fill="none" extrusionOk="0">
                    <a:moveTo>
                      <a:pt x="0" y="35"/>
                    </a:moveTo>
                    <a:cubicBezTo>
                      <a:pt x="19" y="23"/>
                      <a:pt x="38" y="12"/>
                      <a:pt x="5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2" name="Google Shape;642;p6"/>
              <p:cNvSpPr/>
              <p:nvPr/>
            </p:nvSpPr>
            <p:spPr>
              <a:xfrm>
                <a:off x="2920680" y="3061080"/>
                <a:ext cx="19800" cy="13680"/>
              </a:xfrm>
              <a:custGeom>
                <a:avLst/>
                <a:gdLst/>
                <a:ahLst/>
                <a:cxnLst/>
                <a:rect l="l" t="t" r="r" b="b"/>
                <a:pathLst>
                  <a:path w="55" h="38" fill="none" extrusionOk="0">
                    <a:moveTo>
                      <a:pt x="0" y="38"/>
                    </a:moveTo>
                    <a:cubicBezTo>
                      <a:pt x="18" y="25"/>
                      <a:pt x="36" y="13"/>
                      <a:pt x="55"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3" name="Google Shape;643;p6"/>
              <p:cNvSpPr/>
              <p:nvPr/>
            </p:nvSpPr>
            <p:spPr>
              <a:xfrm>
                <a:off x="2958120" y="3023640"/>
                <a:ext cx="2880" cy="23400"/>
              </a:xfrm>
              <a:custGeom>
                <a:avLst/>
                <a:gdLst/>
                <a:ahLst/>
                <a:cxnLst/>
                <a:rect l="l" t="t" r="r" b="b"/>
                <a:pathLst>
                  <a:path w="8" h="65" fill="none" extrusionOk="0">
                    <a:moveTo>
                      <a:pt x="6" y="65"/>
                    </a:moveTo>
                    <a:cubicBezTo>
                      <a:pt x="6" y="64"/>
                      <a:pt x="7" y="64"/>
                      <a:pt x="8" y="63"/>
                    </a:cubicBezTo>
                    <a:cubicBezTo>
                      <a:pt x="5" y="43"/>
                      <a:pt x="2"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4" name="Google Shape;644;p6"/>
              <p:cNvSpPr/>
              <p:nvPr/>
            </p:nvSpPr>
            <p:spPr>
              <a:xfrm>
                <a:off x="2955240" y="2975400"/>
                <a:ext cx="720" cy="24120"/>
              </a:xfrm>
              <a:custGeom>
                <a:avLst/>
                <a:gdLst/>
                <a:ahLst/>
                <a:cxnLst/>
                <a:rect l="l" t="t" r="r" b="b"/>
                <a:pathLst>
                  <a:path w="2" h="67" fill="none" extrusionOk="0">
                    <a:moveTo>
                      <a:pt x="2" y="67"/>
                    </a:moveTo>
                    <a:cubicBezTo>
                      <a:pt x="1" y="45"/>
                      <a:pt x="1" y="23"/>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5" name="Google Shape;645;p6"/>
              <p:cNvSpPr/>
              <p:nvPr/>
            </p:nvSpPr>
            <p:spPr>
              <a:xfrm>
                <a:off x="2955240" y="2927520"/>
                <a:ext cx="0" cy="24120"/>
              </a:xfrm>
              <a:custGeom>
                <a:avLst/>
                <a:gdLst/>
                <a:ahLst/>
                <a:cxnLst/>
                <a:rect l="l" t="t" r="r" b="b"/>
                <a:pathLst>
                  <a:path w="120000" h="67" fill="none" extrusionOk="0">
                    <a:moveTo>
                      <a:pt x="0" y="67"/>
                    </a:moveTo>
                    <a:cubicBezTo>
                      <a:pt x="0" y="44"/>
                      <a:pt x="0"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6" name="Google Shape;646;p6"/>
              <p:cNvSpPr/>
              <p:nvPr/>
            </p:nvSpPr>
            <p:spPr>
              <a:xfrm>
                <a:off x="2955960" y="2879640"/>
                <a:ext cx="360" cy="23760"/>
              </a:xfrm>
              <a:custGeom>
                <a:avLst/>
                <a:gdLst/>
                <a:ahLst/>
                <a:cxnLst/>
                <a:rect l="l" t="t" r="r" b="b"/>
                <a:pathLst>
                  <a:path w="1" h="66" fill="none" extrusionOk="0">
                    <a:moveTo>
                      <a:pt x="0" y="66"/>
                    </a:moveTo>
                    <a:cubicBezTo>
                      <a:pt x="0" y="43"/>
                      <a:pt x="1" y="21"/>
                      <a:pt x="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7" name="Google Shape;647;p6"/>
              <p:cNvSpPr/>
              <p:nvPr/>
            </p:nvSpPr>
            <p:spPr>
              <a:xfrm>
                <a:off x="2954880" y="3052440"/>
                <a:ext cx="23760" cy="3960"/>
              </a:xfrm>
              <a:custGeom>
                <a:avLst/>
                <a:gdLst/>
                <a:ahLst/>
                <a:cxnLst/>
                <a:rect l="l" t="t" r="r" b="b"/>
                <a:pathLst>
                  <a:path w="66" h="11" fill="none" extrusionOk="0">
                    <a:moveTo>
                      <a:pt x="0" y="0"/>
                    </a:moveTo>
                    <a:cubicBezTo>
                      <a:pt x="22" y="4"/>
                      <a:pt x="44" y="8"/>
                      <a:pt x="66" y="1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8" name="Google Shape;648;p6"/>
              <p:cNvSpPr/>
              <p:nvPr/>
            </p:nvSpPr>
            <p:spPr>
              <a:xfrm>
                <a:off x="3002400" y="3060000"/>
                <a:ext cx="24120" cy="2880"/>
              </a:xfrm>
              <a:custGeom>
                <a:avLst/>
                <a:gdLst/>
                <a:ahLst/>
                <a:cxnLst/>
                <a:rect l="l" t="t" r="r" b="b"/>
                <a:pathLst>
                  <a:path w="67" h="8" fill="none" extrusionOk="0">
                    <a:moveTo>
                      <a:pt x="0" y="0"/>
                    </a:moveTo>
                    <a:cubicBezTo>
                      <a:pt x="23" y="2"/>
                      <a:pt x="45" y="5"/>
                      <a:pt x="67" y="8"/>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9" name="Google Shape;649;p6"/>
              <p:cNvSpPr/>
              <p:nvPr/>
            </p:nvSpPr>
            <p:spPr>
              <a:xfrm>
                <a:off x="3050280" y="3065040"/>
                <a:ext cx="24120" cy="1800"/>
              </a:xfrm>
              <a:custGeom>
                <a:avLst/>
                <a:gdLst/>
                <a:ahLst/>
                <a:cxnLst/>
                <a:rect l="l" t="t" r="r" b="b"/>
                <a:pathLst>
                  <a:path w="67" h="5" fill="none" extrusionOk="0">
                    <a:moveTo>
                      <a:pt x="0" y="0"/>
                    </a:moveTo>
                    <a:cubicBezTo>
                      <a:pt x="23" y="2"/>
                      <a:pt x="45" y="4"/>
                      <a:pt x="67" y="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0" name="Google Shape;650;p6"/>
              <p:cNvSpPr/>
              <p:nvPr/>
            </p:nvSpPr>
            <p:spPr>
              <a:xfrm>
                <a:off x="3098520" y="3068280"/>
                <a:ext cx="24120" cy="720"/>
              </a:xfrm>
              <a:custGeom>
                <a:avLst/>
                <a:gdLst/>
                <a:ahLst/>
                <a:cxnLst/>
                <a:rect l="l" t="t" r="r" b="b"/>
                <a:pathLst>
                  <a:path w="67" h="2" fill="none" extrusionOk="0">
                    <a:moveTo>
                      <a:pt x="0" y="0"/>
                    </a:moveTo>
                    <a:cubicBezTo>
                      <a:pt x="22" y="1"/>
                      <a:pt x="45" y="1"/>
                      <a:pt x="67" y="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1" name="Google Shape;651;p6"/>
              <p:cNvSpPr/>
              <p:nvPr/>
            </p:nvSpPr>
            <p:spPr>
              <a:xfrm>
                <a:off x="3146760" y="3069360"/>
                <a:ext cx="24120" cy="360"/>
              </a:xfrm>
              <a:custGeom>
                <a:avLst/>
                <a:gdLst/>
                <a:ahLst/>
                <a:cxnLst/>
                <a:rect l="l" t="t" r="r" b="b"/>
                <a:pathLst>
                  <a:path w="67" h="1" fill="none" extrusionOk="0">
                    <a:moveTo>
                      <a:pt x="0" y="0"/>
                    </a:moveTo>
                    <a:cubicBezTo>
                      <a:pt x="2" y="0"/>
                      <a:pt x="5" y="0"/>
                      <a:pt x="7" y="0"/>
                    </a:cubicBezTo>
                    <a:cubicBezTo>
                      <a:pt x="27" y="0"/>
                      <a:pt x="47" y="0"/>
                      <a:pt x="67" y="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652" name="Google Shape;652;p6"/>
          <p:cNvGrpSpPr/>
          <p:nvPr/>
        </p:nvGrpSpPr>
        <p:grpSpPr>
          <a:xfrm rot="10800000" flipH="1">
            <a:off x="8605025" y="131665"/>
            <a:ext cx="469806" cy="1046177"/>
            <a:chOff x="1946160" y="4555800"/>
            <a:chExt cx="365040" cy="812880"/>
          </a:xfrm>
        </p:grpSpPr>
        <p:sp>
          <p:nvSpPr>
            <p:cNvPr id="653" name="Google Shape;653;p6"/>
            <p:cNvSpPr/>
            <p:nvPr/>
          </p:nvSpPr>
          <p:spPr>
            <a:xfrm>
              <a:off x="2023560" y="4584600"/>
              <a:ext cx="287640" cy="653760"/>
            </a:xfrm>
            <a:custGeom>
              <a:avLst/>
              <a:gdLst/>
              <a:ahLst/>
              <a:cxnLst/>
              <a:rect l="l" t="t" r="r" b="b"/>
              <a:pathLst>
                <a:path w="799" h="1816" extrusionOk="0">
                  <a:moveTo>
                    <a:pt x="655" y="0"/>
                  </a:moveTo>
                  <a:lnTo>
                    <a:pt x="799" y="62"/>
                  </a:lnTo>
                  <a:lnTo>
                    <a:pt x="132" y="1816"/>
                  </a:lnTo>
                  <a:lnTo>
                    <a:pt x="0" y="1738"/>
                  </a:lnTo>
                  <a:lnTo>
                    <a:pt x="655"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4" name="Google Shape;654;p6"/>
            <p:cNvSpPr/>
            <p:nvPr/>
          </p:nvSpPr>
          <p:spPr>
            <a:xfrm>
              <a:off x="1946160" y="5306400"/>
              <a:ext cx="42840" cy="62280"/>
            </a:xfrm>
            <a:custGeom>
              <a:avLst/>
              <a:gdLst/>
              <a:ahLst/>
              <a:cxnLst/>
              <a:rect l="l" t="t" r="r" b="b"/>
              <a:pathLst>
                <a:path w="119" h="173" extrusionOk="0">
                  <a:moveTo>
                    <a:pt x="119" y="48"/>
                  </a:moveTo>
                  <a:cubicBezTo>
                    <a:pt x="82" y="89"/>
                    <a:pt x="45" y="132"/>
                    <a:pt x="7" y="173"/>
                  </a:cubicBezTo>
                  <a:cubicBezTo>
                    <a:pt x="5" y="112"/>
                    <a:pt x="2" y="59"/>
                    <a:pt x="0" y="0"/>
                  </a:cubicBezTo>
                  <a:lnTo>
                    <a:pt x="119" y="48"/>
                  </a:lnTo>
                  <a:close/>
                </a:path>
              </a:pathLst>
            </a:custGeom>
            <a:solidFill>
              <a:schemeClr val="accent4"/>
            </a:solidFill>
            <a:ln>
              <a:noFill/>
            </a:ln>
          </p:spPr>
          <p:txBody>
            <a:bodyPr spcFirstLastPara="1" wrap="square" lIns="90000" tIns="17275" rIns="90000" bIns="17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55" name="Google Shape;655;p6"/>
            <p:cNvGrpSpPr/>
            <p:nvPr/>
          </p:nvGrpSpPr>
          <p:grpSpPr>
            <a:xfrm>
              <a:off x="1950840" y="4555800"/>
              <a:ext cx="334800" cy="761760"/>
              <a:chOff x="1950840" y="4555800"/>
              <a:chExt cx="334800" cy="761760"/>
            </a:xfrm>
          </p:grpSpPr>
          <p:sp>
            <p:nvSpPr>
              <p:cNvPr id="656" name="Google Shape;656;p6"/>
              <p:cNvSpPr/>
              <p:nvPr/>
            </p:nvSpPr>
            <p:spPr>
              <a:xfrm>
                <a:off x="1952280" y="4555800"/>
                <a:ext cx="333360" cy="682560"/>
              </a:xfrm>
              <a:custGeom>
                <a:avLst/>
                <a:gdLst/>
                <a:ahLst/>
                <a:cxnLst/>
                <a:rect l="l" t="t" r="r" b="b"/>
                <a:pathLst>
                  <a:path w="926" h="1896" extrusionOk="0">
                    <a:moveTo>
                      <a:pt x="668" y="0"/>
                    </a:moveTo>
                    <a:cubicBezTo>
                      <a:pt x="452" y="609"/>
                      <a:pt x="166" y="1141"/>
                      <a:pt x="0" y="1814"/>
                    </a:cubicBezTo>
                    <a:cubicBezTo>
                      <a:pt x="114" y="1857"/>
                      <a:pt x="239" y="1896"/>
                      <a:pt x="239" y="1896"/>
                    </a:cubicBezTo>
                    <a:cubicBezTo>
                      <a:pt x="444" y="1311"/>
                      <a:pt x="698" y="689"/>
                      <a:pt x="926" y="112"/>
                    </a:cubicBezTo>
                    <a:lnTo>
                      <a:pt x="668" y="0"/>
                    </a:ln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7" name="Google Shape;657;p6"/>
              <p:cNvSpPr/>
              <p:nvPr/>
            </p:nvSpPr>
            <p:spPr>
              <a:xfrm>
                <a:off x="1998360" y="4586040"/>
                <a:ext cx="243000" cy="634680"/>
              </a:xfrm>
              <a:custGeom>
                <a:avLst/>
                <a:gdLst/>
                <a:ahLst/>
                <a:cxnLst/>
                <a:rect l="l" t="t" r="r" b="b"/>
                <a:pathLst>
                  <a:path w="675" h="1763" fill="none" extrusionOk="0">
                    <a:moveTo>
                      <a:pt x="0" y="1763"/>
                    </a:moveTo>
                    <a:cubicBezTo>
                      <a:pt x="225" y="1175"/>
                      <a:pt x="451" y="588"/>
                      <a:pt x="675"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8" name="Google Shape;658;p6"/>
              <p:cNvSpPr/>
              <p:nvPr/>
            </p:nvSpPr>
            <p:spPr>
              <a:xfrm>
                <a:off x="1950840" y="5210280"/>
                <a:ext cx="86040" cy="107280"/>
              </a:xfrm>
              <a:custGeom>
                <a:avLst/>
                <a:gdLst/>
                <a:ahLst/>
                <a:cxnLst/>
                <a:rect l="l" t="t" r="r" b="b"/>
                <a:pathLst>
                  <a:path w="239" h="298" fill="none" extrusionOk="0">
                    <a:moveTo>
                      <a:pt x="239" y="85"/>
                    </a:moveTo>
                    <a:cubicBezTo>
                      <a:pt x="189" y="158"/>
                      <a:pt x="147" y="226"/>
                      <a:pt x="99" y="298"/>
                    </a:cubicBezTo>
                    <a:lnTo>
                      <a:pt x="2" y="265"/>
                    </a:lnTo>
                    <a:cubicBezTo>
                      <a:pt x="-4" y="173"/>
                      <a:pt x="4" y="91"/>
                      <a:pt x="4"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9"/>
        <p:cNvGrpSpPr/>
        <p:nvPr/>
      </p:nvGrpSpPr>
      <p:grpSpPr>
        <a:xfrm>
          <a:off x="0" y="0"/>
          <a:ext cx="0" cy="0"/>
          <a:chOff x="0" y="0"/>
          <a:chExt cx="0" cy="0"/>
        </a:xfrm>
      </p:grpSpPr>
      <p:grpSp>
        <p:nvGrpSpPr>
          <p:cNvPr id="660" name="Google Shape;660;p7"/>
          <p:cNvGrpSpPr/>
          <p:nvPr/>
        </p:nvGrpSpPr>
        <p:grpSpPr>
          <a:xfrm>
            <a:off x="-254010" y="25"/>
            <a:ext cx="9398175" cy="5143509"/>
            <a:chOff x="-254010" y="25"/>
            <a:chExt cx="9398175" cy="5143509"/>
          </a:xfrm>
        </p:grpSpPr>
        <p:grpSp>
          <p:nvGrpSpPr>
            <p:cNvPr id="661" name="Google Shape;661;p7"/>
            <p:cNvGrpSpPr/>
            <p:nvPr/>
          </p:nvGrpSpPr>
          <p:grpSpPr>
            <a:xfrm>
              <a:off x="-254010" y="25"/>
              <a:ext cx="9398175" cy="5143509"/>
              <a:chOff x="-230725" y="25"/>
              <a:chExt cx="9479700" cy="5143509"/>
            </a:xfrm>
          </p:grpSpPr>
          <p:sp>
            <p:nvSpPr>
              <p:cNvPr id="662" name="Google Shape;662;p7"/>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3" name="Google Shape;663;p7"/>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4" name="Google Shape;664;p7"/>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5" name="Google Shape;665;p7"/>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6" name="Google Shape;666;p7"/>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7" name="Google Shape;667;p7"/>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8" name="Google Shape;668;p7"/>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669" name="Google Shape;669;p7"/>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670" name="Google Shape;670;p7"/>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1" name="Google Shape;671;p7"/>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2" name="Google Shape;672;p7"/>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3" name="Google Shape;673;p7"/>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4" name="Google Shape;674;p7"/>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5" name="Google Shape;675;p7"/>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6" name="Google Shape;676;p7"/>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7" name="Google Shape;677;p7"/>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8" name="Google Shape;678;p7"/>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9" name="Google Shape;679;p7"/>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0" name="Google Shape;680;p7"/>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1" name="Google Shape;681;p7"/>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2" name="Google Shape;682;p7"/>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3" name="Google Shape;683;p7"/>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4" name="Google Shape;684;p7"/>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5" name="Google Shape;685;p7"/>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6" name="Google Shape;686;p7"/>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7" name="Google Shape;687;p7"/>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8" name="Google Shape;688;p7"/>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9" name="Google Shape;689;p7"/>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0" name="Google Shape;690;p7"/>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1" name="Google Shape;691;p7"/>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2" name="Google Shape;692;p7"/>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3" name="Google Shape;693;p7"/>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4" name="Google Shape;694;p7"/>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5" name="Google Shape;695;p7"/>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6" name="Google Shape;696;p7"/>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7" name="Google Shape;697;p7"/>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8" name="Google Shape;698;p7"/>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9" name="Google Shape;699;p7"/>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0" name="Google Shape;700;p7"/>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1" name="Google Shape;701;p7"/>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2" name="Google Shape;702;p7"/>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3" name="Google Shape;703;p7"/>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4" name="Google Shape;704;p7"/>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5" name="Google Shape;705;p7"/>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706" name="Google Shape;706;p7"/>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707" name="Google Shape;707;p7"/>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8" name="Google Shape;708;p7"/>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9" name="Google Shape;709;p7"/>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0" name="Google Shape;710;p7"/>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1" name="Google Shape;711;p7"/>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2" name="Google Shape;712;p7"/>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3" name="Google Shape;713;p7"/>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4" name="Google Shape;714;p7"/>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5" name="Google Shape;715;p7"/>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6" name="Google Shape;716;p7"/>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7" name="Google Shape;717;p7"/>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8" name="Google Shape;718;p7"/>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9" name="Google Shape;719;p7"/>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20" name="Google Shape;720;p7"/>
            <p:cNvGrpSpPr/>
            <p:nvPr/>
          </p:nvGrpSpPr>
          <p:grpSpPr>
            <a:xfrm>
              <a:off x="152875" y="1132408"/>
              <a:ext cx="222300" cy="2892800"/>
              <a:chOff x="131925" y="1058325"/>
              <a:chExt cx="222300" cy="2892800"/>
            </a:xfrm>
          </p:grpSpPr>
          <p:sp>
            <p:nvSpPr>
              <p:cNvPr id="721" name="Google Shape;721;p7"/>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722" name="Google Shape;722;p7"/>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723" name="Google Shape;723;p7"/>
          <p:cNvSpPr txBox="1">
            <a:spLocks noGrp="1"/>
          </p:cNvSpPr>
          <p:nvPr>
            <p:ph type="title"/>
          </p:nvPr>
        </p:nvSpPr>
        <p:spPr>
          <a:xfrm>
            <a:off x="713225" y="1001375"/>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4" name="Google Shape;724;p7"/>
          <p:cNvSpPr txBox="1">
            <a:spLocks noGrp="1"/>
          </p:cNvSpPr>
          <p:nvPr>
            <p:ph type="subTitle" idx="1"/>
          </p:nvPr>
        </p:nvSpPr>
        <p:spPr>
          <a:xfrm>
            <a:off x="713225" y="1790050"/>
            <a:ext cx="3954000" cy="242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0"/>
              </a:spcBef>
              <a:spcAft>
                <a:spcPts val="0"/>
              </a:spcAft>
              <a:buClr>
                <a:srgbClr val="E76A28"/>
              </a:buClr>
              <a:buSzPts val="1200"/>
              <a:buChar char="■"/>
              <a:defRPr/>
            </a:lvl3pPr>
            <a:lvl4pPr lvl="3" algn="ctr" rtl="0">
              <a:lnSpc>
                <a:spcPct val="100000"/>
              </a:lnSpc>
              <a:spcBef>
                <a:spcPts val="0"/>
              </a:spcBef>
              <a:spcAft>
                <a:spcPts val="0"/>
              </a:spcAft>
              <a:buClr>
                <a:srgbClr val="E76A28"/>
              </a:buClr>
              <a:buSzPts val="1200"/>
              <a:buChar char="●"/>
              <a:defRPr/>
            </a:lvl4pPr>
            <a:lvl5pPr lvl="4" algn="ctr" rtl="0">
              <a:lnSpc>
                <a:spcPct val="100000"/>
              </a:lnSpc>
              <a:spcBef>
                <a:spcPts val="0"/>
              </a:spcBef>
              <a:spcAft>
                <a:spcPts val="0"/>
              </a:spcAft>
              <a:buClr>
                <a:srgbClr val="E76A28"/>
              </a:buClr>
              <a:buSzPts val="1200"/>
              <a:buChar char="○"/>
              <a:defRPr/>
            </a:lvl5pPr>
            <a:lvl6pPr lvl="5" algn="ctr" rtl="0">
              <a:lnSpc>
                <a:spcPct val="100000"/>
              </a:lnSpc>
              <a:spcBef>
                <a:spcPts val="0"/>
              </a:spcBef>
              <a:spcAft>
                <a:spcPts val="0"/>
              </a:spcAft>
              <a:buClr>
                <a:srgbClr val="999999"/>
              </a:buClr>
              <a:buSzPts val="1200"/>
              <a:buChar char="■"/>
              <a:defRPr/>
            </a:lvl6pPr>
            <a:lvl7pPr lvl="6" algn="ctr" rtl="0">
              <a:lnSpc>
                <a:spcPct val="100000"/>
              </a:lnSpc>
              <a:spcBef>
                <a:spcPts val="0"/>
              </a:spcBef>
              <a:spcAft>
                <a:spcPts val="0"/>
              </a:spcAft>
              <a:buClr>
                <a:srgbClr val="999999"/>
              </a:buClr>
              <a:buSzPts val="1200"/>
              <a:buChar char="●"/>
              <a:defRPr/>
            </a:lvl7pPr>
            <a:lvl8pPr lvl="7" algn="ctr" rtl="0">
              <a:lnSpc>
                <a:spcPct val="100000"/>
              </a:lnSpc>
              <a:spcBef>
                <a:spcPts val="0"/>
              </a:spcBef>
              <a:spcAft>
                <a:spcPts val="0"/>
              </a:spcAft>
              <a:buClr>
                <a:srgbClr val="999999"/>
              </a:buClr>
              <a:buSzPts val="1200"/>
              <a:buChar char="○"/>
              <a:defRPr/>
            </a:lvl8pPr>
            <a:lvl9pPr lvl="8" algn="ctr" rtl="0">
              <a:lnSpc>
                <a:spcPct val="100000"/>
              </a:lnSpc>
              <a:spcBef>
                <a:spcPts val="0"/>
              </a:spcBef>
              <a:spcAft>
                <a:spcPts val="0"/>
              </a:spcAft>
              <a:buClr>
                <a:srgbClr val="999999"/>
              </a:buClr>
              <a:buSzPts val="1200"/>
              <a:buChar char="■"/>
              <a:defRPr/>
            </a:lvl9pPr>
          </a:lstStyle>
          <a:p>
            <a:endParaRPr/>
          </a:p>
        </p:txBody>
      </p:sp>
      <p:sp>
        <p:nvSpPr>
          <p:cNvPr id="725" name="Google Shape;725;p7"/>
          <p:cNvSpPr>
            <a:spLocks noGrp="1"/>
          </p:cNvSpPr>
          <p:nvPr>
            <p:ph type="pic" idx="2"/>
          </p:nvPr>
        </p:nvSpPr>
        <p:spPr>
          <a:xfrm>
            <a:off x="5168900" y="539500"/>
            <a:ext cx="3261900" cy="4064400"/>
          </a:xfrm>
          <a:prstGeom prst="rect">
            <a:avLst/>
          </a:prstGeom>
          <a:noFill/>
          <a:ln>
            <a:noFill/>
          </a:ln>
        </p:spPr>
      </p:sp>
      <p:grpSp>
        <p:nvGrpSpPr>
          <p:cNvPr id="726" name="Google Shape;726;p7"/>
          <p:cNvGrpSpPr/>
          <p:nvPr/>
        </p:nvGrpSpPr>
        <p:grpSpPr>
          <a:xfrm>
            <a:off x="2774039" y="170699"/>
            <a:ext cx="6287256" cy="2731340"/>
            <a:chOff x="2774039" y="170699"/>
            <a:chExt cx="6287256" cy="2731340"/>
          </a:xfrm>
        </p:grpSpPr>
        <p:grpSp>
          <p:nvGrpSpPr>
            <p:cNvPr id="727" name="Google Shape;727;p7"/>
            <p:cNvGrpSpPr/>
            <p:nvPr/>
          </p:nvGrpSpPr>
          <p:grpSpPr>
            <a:xfrm>
              <a:off x="2774039" y="170699"/>
              <a:ext cx="859734" cy="295356"/>
              <a:chOff x="2774039" y="170699"/>
              <a:chExt cx="859734" cy="295356"/>
            </a:xfrm>
          </p:grpSpPr>
          <p:grpSp>
            <p:nvGrpSpPr>
              <p:cNvPr id="728" name="Google Shape;728;p7"/>
              <p:cNvGrpSpPr/>
              <p:nvPr/>
            </p:nvGrpSpPr>
            <p:grpSpPr>
              <a:xfrm>
                <a:off x="3160867" y="294725"/>
                <a:ext cx="159568" cy="155238"/>
                <a:chOff x="2853720" y="3420720"/>
                <a:chExt cx="92880" cy="90360"/>
              </a:xfrm>
            </p:grpSpPr>
            <p:sp>
              <p:nvSpPr>
                <p:cNvPr id="729" name="Google Shape;729;p7"/>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0" name="Google Shape;730;p7"/>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1" name="Google Shape;731;p7"/>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32" name="Google Shape;732;p7"/>
              <p:cNvGrpSpPr/>
              <p:nvPr/>
            </p:nvGrpSpPr>
            <p:grpSpPr>
              <a:xfrm>
                <a:off x="3470495" y="170699"/>
                <a:ext cx="163279" cy="134210"/>
                <a:chOff x="3292560" y="2517480"/>
                <a:chExt cx="95040" cy="78120"/>
              </a:xfrm>
            </p:grpSpPr>
            <p:sp>
              <p:nvSpPr>
                <p:cNvPr id="733" name="Google Shape;733;p7"/>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4" name="Google Shape;734;p7"/>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735" name="Google Shape;735;p7"/>
              <p:cNvSpPr/>
              <p:nvPr/>
            </p:nvSpPr>
            <p:spPr>
              <a:xfrm>
                <a:off x="2774039" y="278649"/>
                <a:ext cx="173183" cy="187405"/>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36" name="Google Shape;736;p7"/>
            <p:cNvGrpSpPr/>
            <p:nvPr/>
          </p:nvGrpSpPr>
          <p:grpSpPr>
            <a:xfrm>
              <a:off x="8564078" y="1964269"/>
              <a:ext cx="497217" cy="937769"/>
              <a:chOff x="8564078" y="1964269"/>
              <a:chExt cx="497217" cy="937769"/>
            </a:xfrm>
          </p:grpSpPr>
          <p:grpSp>
            <p:nvGrpSpPr>
              <p:cNvPr id="737" name="Google Shape;737;p7"/>
              <p:cNvGrpSpPr/>
              <p:nvPr/>
            </p:nvGrpSpPr>
            <p:grpSpPr>
              <a:xfrm rot="-1078655">
                <a:off x="8658458" y="2012909"/>
                <a:ext cx="364050" cy="308924"/>
                <a:chOff x="2823480" y="2823840"/>
                <a:chExt cx="366120" cy="310680"/>
              </a:xfrm>
            </p:grpSpPr>
            <p:sp>
              <p:nvSpPr>
                <p:cNvPr id="738" name="Google Shape;738;p7"/>
                <p:cNvSpPr/>
                <p:nvPr/>
              </p:nvSpPr>
              <p:spPr>
                <a:xfrm>
                  <a:off x="2823480" y="2876400"/>
                  <a:ext cx="255960" cy="258120"/>
                </a:xfrm>
                <a:custGeom>
                  <a:avLst/>
                  <a:gdLst/>
                  <a:ahLst/>
                  <a:cxnLst/>
                  <a:rect l="l" t="t" r="r" b="b"/>
                  <a:pathLst>
                    <a:path w="711" h="717" extrusionOk="0">
                      <a:moveTo>
                        <a:pt x="711" y="702"/>
                      </a:moveTo>
                      <a:cubicBezTo>
                        <a:pt x="513" y="717"/>
                        <a:pt x="242" y="721"/>
                        <a:pt x="12" y="711"/>
                      </a:cubicBezTo>
                      <a:cubicBezTo>
                        <a:pt x="-18" y="493"/>
                        <a:pt x="21" y="261"/>
                        <a:pt x="10" y="39"/>
                      </a:cubicBezTo>
                      <a:cubicBezTo>
                        <a:pt x="218" y="5"/>
                        <a:pt x="485" y="-21"/>
                        <a:pt x="690" y="22"/>
                      </a:cubicBezTo>
                      <a:cubicBezTo>
                        <a:pt x="698" y="222"/>
                        <a:pt x="703" y="502"/>
                        <a:pt x="711" y="702"/>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9" name="Google Shape;739;p7"/>
                <p:cNvSpPr/>
                <p:nvPr/>
              </p:nvSpPr>
              <p:spPr>
                <a:xfrm>
                  <a:off x="2827800" y="2823840"/>
                  <a:ext cx="361800" cy="304560"/>
                </a:xfrm>
                <a:custGeom>
                  <a:avLst/>
                  <a:gdLst/>
                  <a:ahLst/>
                  <a:cxnLst/>
                  <a:rect l="l" t="t" r="r" b="b"/>
                  <a:pathLst>
                    <a:path w="1005" h="846" fill="none" extrusionOk="0">
                      <a:moveTo>
                        <a:pt x="0" y="172"/>
                      </a:moveTo>
                      <a:cubicBezTo>
                        <a:pt x="0" y="136"/>
                        <a:pt x="243" y="64"/>
                        <a:pt x="305" y="40"/>
                      </a:cubicBezTo>
                      <a:cubicBezTo>
                        <a:pt x="512" y="6"/>
                        <a:pt x="779" y="-20"/>
                        <a:pt x="985" y="23"/>
                      </a:cubicBezTo>
                      <a:cubicBezTo>
                        <a:pt x="992" y="222"/>
                        <a:pt x="996" y="502"/>
                        <a:pt x="1005" y="702"/>
                      </a:cubicBezTo>
                      <a:cubicBezTo>
                        <a:pt x="938" y="747"/>
                        <a:pt x="809" y="844"/>
                        <a:pt x="699" y="846"/>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0" name="Google Shape;740;p7"/>
                <p:cNvSpPr/>
                <p:nvPr/>
              </p:nvSpPr>
              <p:spPr>
                <a:xfrm>
                  <a:off x="3067920" y="2831400"/>
                  <a:ext cx="109800" cy="54360"/>
                </a:xfrm>
                <a:custGeom>
                  <a:avLst/>
                  <a:gdLst/>
                  <a:ahLst/>
                  <a:cxnLst/>
                  <a:rect l="l" t="t" r="r" b="b"/>
                  <a:pathLst>
                    <a:path w="305" h="151" fill="none" extrusionOk="0">
                      <a:moveTo>
                        <a:pt x="0" y="151"/>
                      </a:moveTo>
                      <a:cubicBezTo>
                        <a:pt x="47" y="138"/>
                        <a:pt x="90" y="113"/>
                        <a:pt x="133" y="92"/>
                      </a:cubicBezTo>
                      <a:cubicBezTo>
                        <a:pt x="191" y="62"/>
                        <a:pt x="247" y="30"/>
                        <a:pt x="305" y="0"/>
                      </a:cubicBezTo>
                    </a:path>
                  </a:pathLst>
                </a:custGeom>
                <a:noFill/>
                <a:ln w="12950" cap="rnd" cmpd="sng">
                  <a:solidFill>
                    <a:schemeClr val="dk1"/>
                  </a:solidFill>
                  <a:prstDash val="solid"/>
                  <a:round/>
                  <a:headEnd type="none" w="sm" len="sm"/>
                  <a:tailEnd type="none" w="sm" len="sm"/>
                </a:ln>
              </p:spPr>
              <p:txBody>
                <a:bodyPr spcFirstLastPara="1" wrap="square" lIns="96475" tIns="2875" rIns="96475"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1" name="Google Shape;741;p7"/>
                <p:cNvSpPr/>
                <p:nvPr/>
              </p:nvSpPr>
              <p:spPr>
                <a:xfrm>
                  <a:off x="2838600" y="3112920"/>
                  <a:ext cx="20880" cy="12240"/>
                </a:xfrm>
                <a:custGeom>
                  <a:avLst/>
                  <a:gdLst/>
                  <a:ahLst/>
                  <a:cxnLst/>
                  <a:rect l="l" t="t" r="r" b="b"/>
                  <a:pathLst>
                    <a:path w="58" h="34" fill="none" extrusionOk="0">
                      <a:moveTo>
                        <a:pt x="0" y="34"/>
                      </a:moveTo>
                      <a:cubicBezTo>
                        <a:pt x="20" y="22"/>
                        <a:pt x="39" y="11"/>
                        <a:pt x="58"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2" name="Google Shape;742;p7"/>
                <p:cNvSpPr/>
                <p:nvPr/>
              </p:nvSpPr>
              <p:spPr>
                <a:xfrm>
                  <a:off x="2880000" y="3087720"/>
                  <a:ext cx="20520" cy="12600"/>
                </a:xfrm>
                <a:custGeom>
                  <a:avLst/>
                  <a:gdLst/>
                  <a:ahLst/>
                  <a:cxnLst/>
                  <a:rect l="l" t="t" r="r" b="b"/>
                  <a:pathLst>
                    <a:path w="57" h="35" fill="none" extrusionOk="0">
                      <a:moveTo>
                        <a:pt x="0" y="35"/>
                      </a:moveTo>
                      <a:cubicBezTo>
                        <a:pt x="19" y="23"/>
                        <a:pt x="38" y="12"/>
                        <a:pt x="57"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3" name="Google Shape;743;p7"/>
                <p:cNvSpPr/>
                <p:nvPr/>
              </p:nvSpPr>
              <p:spPr>
                <a:xfrm>
                  <a:off x="2920680" y="3061080"/>
                  <a:ext cx="19800" cy="13680"/>
                </a:xfrm>
                <a:custGeom>
                  <a:avLst/>
                  <a:gdLst/>
                  <a:ahLst/>
                  <a:cxnLst/>
                  <a:rect l="l" t="t" r="r" b="b"/>
                  <a:pathLst>
                    <a:path w="55" h="38" fill="none" extrusionOk="0">
                      <a:moveTo>
                        <a:pt x="0" y="38"/>
                      </a:moveTo>
                      <a:cubicBezTo>
                        <a:pt x="18" y="25"/>
                        <a:pt x="36" y="13"/>
                        <a:pt x="55"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4" name="Google Shape;744;p7"/>
                <p:cNvSpPr/>
                <p:nvPr/>
              </p:nvSpPr>
              <p:spPr>
                <a:xfrm>
                  <a:off x="2958120" y="3023640"/>
                  <a:ext cx="2880" cy="23400"/>
                </a:xfrm>
                <a:custGeom>
                  <a:avLst/>
                  <a:gdLst/>
                  <a:ahLst/>
                  <a:cxnLst/>
                  <a:rect l="l" t="t" r="r" b="b"/>
                  <a:pathLst>
                    <a:path w="8" h="65" fill="none" extrusionOk="0">
                      <a:moveTo>
                        <a:pt x="6" y="65"/>
                      </a:moveTo>
                      <a:cubicBezTo>
                        <a:pt x="6" y="64"/>
                        <a:pt x="7" y="64"/>
                        <a:pt x="8" y="63"/>
                      </a:cubicBezTo>
                      <a:cubicBezTo>
                        <a:pt x="5" y="43"/>
                        <a:pt x="2"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5" name="Google Shape;745;p7"/>
                <p:cNvSpPr/>
                <p:nvPr/>
              </p:nvSpPr>
              <p:spPr>
                <a:xfrm>
                  <a:off x="2955240" y="2975400"/>
                  <a:ext cx="720" cy="24120"/>
                </a:xfrm>
                <a:custGeom>
                  <a:avLst/>
                  <a:gdLst/>
                  <a:ahLst/>
                  <a:cxnLst/>
                  <a:rect l="l" t="t" r="r" b="b"/>
                  <a:pathLst>
                    <a:path w="2" h="67" fill="none" extrusionOk="0">
                      <a:moveTo>
                        <a:pt x="2" y="67"/>
                      </a:moveTo>
                      <a:cubicBezTo>
                        <a:pt x="1" y="45"/>
                        <a:pt x="1" y="23"/>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6" name="Google Shape;746;p7"/>
                <p:cNvSpPr/>
                <p:nvPr/>
              </p:nvSpPr>
              <p:spPr>
                <a:xfrm>
                  <a:off x="2955240" y="2927520"/>
                  <a:ext cx="0" cy="24120"/>
                </a:xfrm>
                <a:custGeom>
                  <a:avLst/>
                  <a:gdLst/>
                  <a:ahLst/>
                  <a:cxnLst/>
                  <a:rect l="l" t="t" r="r" b="b"/>
                  <a:pathLst>
                    <a:path w="120000" h="67" fill="none" extrusionOk="0">
                      <a:moveTo>
                        <a:pt x="0" y="67"/>
                      </a:moveTo>
                      <a:cubicBezTo>
                        <a:pt x="0" y="44"/>
                        <a:pt x="0" y="22"/>
                        <a:pt x="0"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7" name="Google Shape;747;p7"/>
                <p:cNvSpPr/>
                <p:nvPr/>
              </p:nvSpPr>
              <p:spPr>
                <a:xfrm>
                  <a:off x="2955960" y="2879640"/>
                  <a:ext cx="360" cy="23760"/>
                </a:xfrm>
                <a:custGeom>
                  <a:avLst/>
                  <a:gdLst/>
                  <a:ahLst/>
                  <a:cxnLst/>
                  <a:rect l="l" t="t" r="r" b="b"/>
                  <a:pathLst>
                    <a:path w="1" h="66" fill="none" extrusionOk="0">
                      <a:moveTo>
                        <a:pt x="0" y="66"/>
                      </a:moveTo>
                      <a:cubicBezTo>
                        <a:pt x="0" y="43"/>
                        <a:pt x="1" y="21"/>
                        <a:pt x="1"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8" name="Google Shape;748;p7"/>
                <p:cNvSpPr/>
                <p:nvPr/>
              </p:nvSpPr>
              <p:spPr>
                <a:xfrm>
                  <a:off x="2954880" y="3052440"/>
                  <a:ext cx="23760" cy="3960"/>
                </a:xfrm>
                <a:custGeom>
                  <a:avLst/>
                  <a:gdLst/>
                  <a:ahLst/>
                  <a:cxnLst/>
                  <a:rect l="l" t="t" r="r" b="b"/>
                  <a:pathLst>
                    <a:path w="66" h="11" fill="none" extrusionOk="0">
                      <a:moveTo>
                        <a:pt x="0" y="0"/>
                      </a:moveTo>
                      <a:cubicBezTo>
                        <a:pt x="22" y="4"/>
                        <a:pt x="44" y="8"/>
                        <a:pt x="66" y="1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9" name="Google Shape;749;p7"/>
                <p:cNvSpPr/>
                <p:nvPr/>
              </p:nvSpPr>
              <p:spPr>
                <a:xfrm>
                  <a:off x="3002400" y="3060000"/>
                  <a:ext cx="24120" cy="2880"/>
                </a:xfrm>
                <a:custGeom>
                  <a:avLst/>
                  <a:gdLst/>
                  <a:ahLst/>
                  <a:cxnLst/>
                  <a:rect l="l" t="t" r="r" b="b"/>
                  <a:pathLst>
                    <a:path w="67" h="8" fill="none" extrusionOk="0">
                      <a:moveTo>
                        <a:pt x="0" y="0"/>
                      </a:moveTo>
                      <a:cubicBezTo>
                        <a:pt x="23" y="2"/>
                        <a:pt x="45" y="5"/>
                        <a:pt x="67" y="8"/>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0" name="Google Shape;750;p7"/>
                <p:cNvSpPr/>
                <p:nvPr/>
              </p:nvSpPr>
              <p:spPr>
                <a:xfrm>
                  <a:off x="3050280" y="3065040"/>
                  <a:ext cx="24120" cy="1800"/>
                </a:xfrm>
                <a:custGeom>
                  <a:avLst/>
                  <a:gdLst/>
                  <a:ahLst/>
                  <a:cxnLst/>
                  <a:rect l="l" t="t" r="r" b="b"/>
                  <a:pathLst>
                    <a:path w="67" h="5" fill="none" extrusionOk="0">
                      <a:moveTo>
                        <a:pt x="0" y="0"/>
                      </a:moveTo>
                      <a:cubicBezTo>
                        <a:pt x="23" y="2"/>
                        <a:pt x="45" y="4"/>
                        <a:pt x="67" y="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1" name="Google Shape;751;p7"/>
                <p:cNvSpPr/>
                <p:nvPr/>
              </p:nvSpPr>
              <p:spPr>
                <a:xfrm>
                  <a:off x="3098520" y="3068280"/>
                  <a:ext cx="24120" cy="720"/>
                </a:xfrm>
                <a:custGeom>
                  <a:avLst/>
                  <a:gdLst/>
                  <a:ahLst/>
                  <a:cxnLst/>
                  <a:rect l="l" t="t" r="r" b="b"/>
                  <a:pathLst>
                    <a:path w="67" h="2" fill="none" extrusionOk="0">
                      <a:moveTo>
                        <a:pt x="0" y="0"/>
                      </a:moveTo>
                      <a:cubicBezTo>
                        <a:pt x="22" y="1"/>
                        <a:pt x="45" y="1"/>
                        <a:pt x="67" y="2"/>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2" name="Google Shape;752;p7"/>
                <p:cNvSpPr/>
                <p:nvPr/>
              </p:nvSpPr>
              <p:spPr>
                <a:xfrm>
                  <a:off x="3146760" y="3069360"/>
                  <a:ext cx="24120" cy="360"/>
                </a:xfrm>
                <a:custGeom>
                  <a:avLst/>
                  <a:gdLst/>
                  <a:ahLst/>
                  <a:cxnLst/>
                  <a:rect l="l" t="t" r="r" b="b"/>
                  <a:pathLst>
                    <a:path w="67" h="1" fill="none" extrusionOk="0">
                      <a:moveTo>
                        <a:pt x="0" y="0"/>
                      </a:moveTo>
                      <a:cubicBezTo>
                        <a:pt x="2" y="0"/>
                        <a:pt x="5" y="0"/>
                        <a:pt x="7" y="0"/>
                      </a:cubicBezTo>
                      <a:cubicBezTo>
                        <a:pt x="27" y="0"/>
                        <a:pt x="47" y="0"/>
                        <a:pt x="67" y="1"/>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53" name="Google Shape;753;p7"/>
              <p:cNvGrpSpPr/>
              <p:nvPr/>
            </p:nvGrpSpPr>
            <p:grpSpPr>
              <a:xfrm rot="1093196">
                <a:off x="8622349" y="2445299"/>
                <a:ext cx="298545" cy="420612"/>
                <a:chOff x="2285640" y="2297520"/>
                <a:chExt cx="300240" cy="423000"/>
              </a:xfrm>
            </p:grpSpPr>
            <p:sp>
              <p:nvSpPr>
                <p:cNvPr id="754" name="Google Shape;754;p7"/>
                <p:cNvSpPr/>
                <p:nvPr/>
              </p:nvSpPr>
              <p:spPr>
                <a:xfrm>
                  <a:off x="2287080" y="2297520"/>
                  <a:ext cx="298800" cy="423000"/>
                </a:xfrm>
                <a:custGeom>
                  <a:avLst/>
                  <a:gdLst/>
                  <a:ahLst/>
                  <a:cxnLst/>
                  <a:rect l="l" t="t" r="r" b="b"/>
                  <a:pathLst>
                    <a:path w="830" h="1175" extrusionOk="0">
                      <a:moveTo>
                        <a:pt x="755" y="1162"/>
                      </a:moveTo>
                      <a:cubicBezTo>
                        <a:pt x="807" y="785"/>
                        <a:pt x="794" y="379"/>
                        <a:pt x="830" y="0"/>
                      </a:cubicBezTo>
                      <a:cubicBezTo>
                        <a:pt x="546" y="258"/>
                        <a:pt x="262" y="486"/>
                        <a:pt x="0" y="768"/>
                      </a:cubicBezTo>
                      <a:cubicBezTo>
                        <a:pt x="116" y="1046"/>
                        <a:pt x="512" y="1229"/>
                        <a:pt x="755" y="1162"/>
                      </a:cubicBezTo>
                      <a:close/>
                    </a:path>
                  </a:pathLst>
                </a:custGeom>
                <a:noFill/>
                <a:ln w="9525" cap="rnd" cmpd="sng">
                  <a:solidFill>
                    <a:schemeClr val="dk1"/>
                  </a:solidFill>
                  <a:prstDash val="solid"/>
                  <a:round/>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5" name="Google Shape;755;p7"/>
                <p:cNvSpPr/>
                <p:nvPr/>
              </p:nvSpPr>
              <p:spPr>
                <a:xfrm>
                  <a:off x="2289240" y="2571120"/>
                  <a:ext cx="16920" cy="3240"/>
                </a:xfrm>
                <a:custGeom>
                  <a:avLst/>
                  <a:gdLst/>
                  <a:ahLst/>
                  <a:cxnLst/>
                  <a:rect l="l" t="t" r="r" b="b"/>
                  <a:pathLst>
                    <a:path w="47" h="9" fill="none" extrusionOk="0">
                      <a:moveTo>
                        <a:pt x="0" y="0"/>
                      </a:moveTo>
                      <a:cubicBezTo>
                        <a:pt x="15" y="3"/>
                        <a:pt x="31" y="6"/>
                        <a:pt x="47" y="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6" name="Google Shape;756;p7"/>
                <p:cNvSpPr/>
                <p:nvPr/>
              </p:nvSpPr>
              <p:spPr>
                <a:xfrm>
                  <a:off x="2323080" y="2577960"/>
                  <a:ext cx="16920" cy="4320"/>
                </a:xfrm>
                <a:custGeom>
                  <a:avLst/>
                  <a:gdLst/>
                  <a:ahLst/>
                  <a:cxnLst/>
                  <a:rect l="l" t="t" r="r" b="b"/>
                  <a:pathLst>
                    <a:path w="47" h="12" fill="none" extrusionOk="0">
                      <a:moveTo>
                        <a:pt x="0" y="0"/>
                      </a:moveTo>
                      <a:cubicBezTo>
                        <a:pt x="16" y="4"/>
                        <a:pt x="31" y="7"/>
                        <a:pt x="47" y="1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7" name="Google Shape;757;p7"/>
                <p:cNvSpPr/>
                <p:nvPr/>
              </p:nvSpPr>
              <p:spPr>
                <a:xfrm>
                  <a:off x="2356560" y="2586960"/>
                  <a:ext cx="16560" cy="5400"/>
                </a:xfrm>
                <a:custGeom>
                  <a:avLst/>
                  <a:gdLst/>
                  <a:ahLst/>
                  <a:cxnLst/>
                  <a:rect l="l" t="t" r="r" b="b"/>
                  <a:pathLst>
                    <a:path w="46" h="15" fill="none" extrusionOk="0">
                      <a:moveTo>
                        <a:pt x="0" y="0"/>
                      </a:moveTo>
                      <a:cubicBezTo>
                        <a:pt x="15" y="5"/>
                        <a:pt x="30" y="10"/>
                        <a:pt x="46"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8" name="Google Shape;758;p7"/>
                <p:cNvSpPr/>
                <p:nvPr/>
              </p:nvSpPr>
              <p:spPr>
                <a:xfrm>
                  <a:off x="2389320" y="2598480"/>
                  <a:ext cx="15840" cy="6480"/>
                </a:xfrm>
                <a:custGeom>
                  <a:avLst/>
                  <a:gdLst/>
                  <a:ahLst/>
                  <a:cxnLst/>
                  <a:rect l="l" t="t" r="r" b="b"/>
                  <a:pathLst>
                    <a:path w="44" h="18" fill="none" extrusionOk="0">
                      <a:moveTo>
                        <a:pt x="0" y="0"/>
                      </a:moveTo>
                      <a:cubicBezTo>
                        <a:pt x="15" y="6"/>
                        <a:pt x="30" y="12"/>
                        <a:pt x="44" y="18"/>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9" name="Google Shape;759;p7"/>
                <p:cNvSpPr/>
                <p:nvPr/>
              </p:nvSpPr>
              <p:spPr>
                <a:xfrm>
                  <a:off x="2421000" y="2612160"/>
                  <a:ext cx="15480" cy="7560"/>
                </a:xfrm>
                <a:custGeom>
                  <a:avLst/>
                  <a:gdLst/>
                  <a:ahLst/>
                  <a:cxnLst/>
                  <a:rect l="l" t="t" r="r" b="b"/>
                  <a:pathLst>
                    <a:path w="43" h="21" fill="none" extrusionOk="0">
                      <a:moveTo>
                        <a:pt x="0" y="0"/>
                      </a:moveTo>
                      <a:cubicBezTo>
                        <a:pt x="15" y="7"/>
                        <a:pt x="29" y="14"/>
                        <a:pt x="43" y="21"/>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0" name="Google Shape;760;p7"/>
                <p:cNvSpPr/>
                <p:nvPr/>
              </p:nvSpPr>
              <p:spPr>
                <a:xfrm>
                  <a:off x="2451960" y="2628000"/>
                  <a:ext cx="14760" cy="8640"/>
                </a:xfrm>
                <a:custGeom>
                  <a:avLst/>
                  <a:gdLst/>
                  <a:ahLst/>
                  <a:cxnLst/>
                  <a:rect l="l" t="t" r="r" b="b"/>
                  <a:pathLst>
                    <a:path w="41" h="24" fill="none" extrusionOk="0">
                      <a:moveTo>
                        <a:pt x="0" y="0"/>
                      </a:moveTo>
                      <a:cubicBezTo>
                        <a:pt x="14" y="8"/>
                        <a:pt x="27" y="16"/>
                        <a:pt x="41"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1" name="Google Shape;761;p7"/>
                <p:cNvSpPr/>
                <p:nvPr/>
              </p:nvSpPr>
              <p:spPr>
                <a:xfrm>
                  <a:off x="2481480" y="2646000"/>
                  <a:ext cx="14400" cy="9720"/>
                </a:xfrm>
                <a:custGeom>
                  <a:avLst/>
                  <a:gdLst/>
                  <a:ahLst/>
                  <a:cxnLst/>
                  <a:rect l="l" t="t" r="r" b="b"/>
                  <a:pathLst>
                    <a:path w="40" h="27" fill="none" extrusionOk="0">
                      <a:moveTo>
                        <a:pt x="0" y="0"/>
                      </a:moveTo>
                      <a:cubicBezTo>
                        <a:pt x="13" y="9"/>
                        <a:pt x="27" y="18"/>
                        <a:pt x="40" y="27"/>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2" name="Google Shape;762;p7"/>
                <p:cNvSpPr/>
                <p:nvPr/>
              </p:nvSpPr>
              <p:spPr>
                <a:xfrm>
                  <a:off x="2509560" y="2666160"/>
                  <a:ext cx="13680" cy="10800"/>
                </a:xfrm>
                <a:custGeom>
                  <a:avLst/>
                  <a:gdLst/>
                  <a:ahLst/>
                  <a:cxnLst/>
                  <a:rect l="l" t="t" r="r" b="b"/>
                  <a:pathLst>
                    <a:path w="38" h="30" fill="none" extrusionOk="0">
                      <a:moveTo>
                        <a:pt x="0" y="0"/>
                      </a:moveTo>
                      <a:cubicBezTo>
                        <a:pt x="13" y="9"/>
                        <a:pt x="26" y="19"/>
                        <a:pt x="38" y="3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3" name="Google Shape;763;p7"/>
                <p:cNvSpPr/>
                <p:nvPr/>
              </p:nvSpPr>
              <p:spPr>
                <a:xfrm>
                  <a:off x="2536560" y="2688120"/>
                  <a:ext cx="12600" cy="11520"/>
                </a:xfrm>
                <a:custGeom>
                  <a:avLst/>
                  <a:gdLst/>
                  <a:ahLst/>
                  <a:cxnLst/>
                  <a:rect l="l" t="t" r="r" b="b"/>
                  <a:pathLst>
                    <a:path w="35" h="32" fill="none" extrusionOk="0">
                      <a:moveTo>
                        <a:pt x="0" y="0"/>
                      </a:moveTo>
                      <a:cubicBezTo>
                        <a:pt x="12" y="10"/>
                        <a:pt x="24" y="21"/>
                        <a:pt x="35" y="3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4" name="Google Shape;764;p7"/>
                <p:cNvSpPr/>
                <p:nvPr/>
              </p:nvSpPr>
              <p:spPr>
                <a:xfrm>
                  <a:off x="2413440" y="26319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5" name="Google Shape;765;p7"/>
                <p:cNvSpPr/>
                <p:nvPr/>
              </p:nvSpPr>
              <p:spPr>
                <a:xfrm>
                  <a:off x="2429280" y="2601000"/>
                  <a:ext cx="7920" cy="15480"/>
                </a:xfrm>
                <a:custGeom>
                  <a:avLst/>
                  <a:gdLst/>
                  <a:ahLst/>
                  <a:cxnLst/>
                  <a:rect l="l" t="t" r="r" b="b"/>
                  <a:pathLst>
                    <a:path w="22" h="43" fill="none" extrusionOk="0">
                      <a:moveTo>
                        <a:pt x="0" y="43"/>
                      </a:moveTo>
                      <a:cubicBezTo>
                        <a:pt x="7" y="28"/>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6" name="Google Shape;766;p7"/>
                <p:cNvSpPr/>
                <p:nvPr/>
              </p:nvSpPr>
              <p:spPr>
                <a:xfrm>
                  <a:off x="2445120" y="2570040"/>
                  <a:ext cx="7920" cy="15480"/>
                </a:xfrm>
                <a:custGeom>
                  <a:avLst/>
                  <a:gdLst/>
                  <a:ahLst/>
                  <a:cxnLst/>
                  <a:rect l="l" t="t" r="r" b="b"/>
                  <a:pathLst>
                    <a:path w="22" h="43" fill="none" extrusionOk="0">
                      <a:moveTo>
                        <a:pt x="0" y="43"/>
                      </a:moveTo>
                      <a:cubicBezTo>
                        <a:pt x="7" y="29"/>
                        <a:pt x="14"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7" name="Google Shape;767;p7"/>
                <p:cNvSpPr/>
                <p:nvPr/>
              </p:nvSpPr>
              <p:spPr>
                <a:xfrm>
                  <a:off x="2460600" y="2539080"/>
                  <a:ext cx="7920" cy="15480"/>
                </a:xfrm>
                <a:custGeom>
                  <a:avLst/>
                  <a:gdLst/>
                  <a:ahLst/>
                  <a:cxnLst/>
                  <a:rect l="l" t="t" r="r" b="b"/>
                  <a:pathLst>
                    <a:path w="22" h="43" fill="none" extrusionOk="0">
                      <a:moveTo>
                        <a:pt x="0" y="43"/>
                      </a:moveTo>
                      <a:cubicBezTo>
                        <a:pt x="8" y="29"/>
                        <a:pt x="15" y="15"/>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8" name="Google Shape;768;p7"/>
                <p:cNvSpPr/>
                <p:nvPr/>
              </p:nvSpPr>
              <p:spPr>
                <a:xfrm>
                  <a:off x="2476440" y="2508480"/>
                  <a:ext cx="7920" cy="15480"/>
                </a:xfrm>
                <a:custGeom>
                  <a:avLst/>
                  <a:gdLst/>
                  <a:ahLst/>
                  <a:cxnLst/>
                  <a:rect l="l" t="t" r="r" b="b"/>
                  <a:pathLst>
                    <a:path w="22" h="43" fill="none" extrusionOk="0">
                      <a:moveTo>
                        <a:pt x="0" y="43"/>
                      </a:moveTo>
                      <a:cubicBezTo>
                        <a:pt x="7"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9" name="Google Shape;769;p7"/>
                <p:cNvSpPr/>
                <p:nvPr/>
              </p:nvSpPr>
              <p:spPr>
                <a:xfrm>
                  <a:off x="2491920" y="2477520"/>
                  <a:ext cx="7920" cy="15480"/>
                </a:xfrm>
                <a:custGeom>
                  <a:avLst/>
                  <a:gdLst/>
                  <a:ahLst/>
                  <a:cxnLst/>
                  <a:rect l="l" t="t" r="r" b="b"/>
                  <a:pathLst>
                    <a:path w="22" h="43" fill="none" extrusionOk="0">
                      <a:moveTo>
                        <a:pt x="0" y="43"/>
                      </a:moveTo>
                      <a:cubicBezTo>
                        <a:pt x="8" y="29"/>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0" name="Google Shape;770;p7"/>
                <p:cNvSpPr/>
                <p:nvPr/>
              </p:nvSpPr>
              <p:spPr>
                <a:xfrm>
                  <a:off x="2507400" y="2446560"/>
                  <a:ext cx="7920" cy="15480"/>
                </a:xfrm>
                <a:custGeom>
                  <a:avLst/>
                  <a:gdLst/>
                  <a:ahLst/>
                  <a:cxnLst/>
                  <a:rect l="l" t="t" r="r" b="b"/>
                  <a:pathLst>
                    <a:path w="22" h="43" fill="none" extrusionOk="0">
                      <a:moveTo>
                        <a:pt x="0" y="43"/>
                      </a:moveTo>
                      <a:cubicBezTo>
                        <a:pt x="8" y="28"/>
                        <a:pt x="15" y="14"/>
                        <a:pt x="22"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1" name="Google Shape;771;p7"/>
                <p:cNvSpPr/>
                <p:nvPr/>
              </p:nvSpPr>
              <p:spPr>
                <a:xfrm>
                  <a:off x="2522880" y="2414880"/>
                  <a:ext cx="7200" cy="15840"/>
                </a:xfrm>
                <a:custGeom>
                  <a:avLst/>
                  <a:gdLst/>
                  <a:ahLst/>
                  <a:cxnLst/>
                  <a:rect l="l" t="t" r="r" b="b"/>
                  <a:pathLst>
                    <a:path w="20" h="44" fill="none" extrusionOk="0">
                      <a:moveTo>
                        <a:pt x="0" y="44"/>
                      </a:moveTo>
                      <a:cubicBezTo>
                        <a:pt x="7" y="30"/>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2" name="Google Shape;772;p7"/>
                <p:cNvSpPr/>
                <p:nvPr/>
              </p:nvSpPr>
              <p:spPr>
                <a:xfrm>
                  <a:off x="2536920" y="2383200"/>
                  <a:ext cx="6480" cy="15840"/>
                </a:xfrm>
                <a:custGeom>
                  <a:avLst/>
                  <a:gdLst/>
                  <a:ahLst/>
                  <a:cxnLst/>
                  <a:rect l="l" t="t" r="r" b="b"/>
                  <a:pathLst>
                    <a:path w="18" h="44" fill="none" extrusionOk="0">
                      <a:moveTo>
                        <a:pt x="0" y="44"/>
                      </a:moveTo>
                      <a:cubicBezTo>
                        <a:pt x="6" y="29"/>
                        <a:pt x="12" y="14"/>
                        <a:pt x="18"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3" name="Google Shape;773;p7"/>
                <p:cNvSpPr/>
                <p:nvPr/>
              </p:nvSpPr>
              <p:spPr>
                <a:xfrm>
                  <a:off x="2549880" y="2351160"/>
                  <a:ext cx="7200" cy="15840"/>
                </a:xfrm>
                <a:custGeom>
                  <a:avLst/>
                  <a:gdLst/>
                  <a:ahLst/>
                  <a:cxnLst/>
                  <a:rect l="l" t="t" r="r" b="b"/>
                  <a:pathLst>
                    <a:path w="20" h="44" fill="none" extrusionOk="0">
                      <a:moveTo>
                        <a:pt x="0" y="44"/>
                      </a:moveTo>
                      <a:cubicBezTo>
                        <a:pt x="7" y="29"/>
                        <a:pt x="13" y="15"/>
                        <a:pt x="20"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4" name="Google Shape;774;p7"/>
                <p:cNvSpPr/>
                <p:nvPr/>
              </p:nvSpPr>
              <p:spPr>
                <a:xfrm>
                  <a:off x="2564640" y="2320560"/>
                  <a:ext cx="8280" cy="15120"/>
                </a:xfrm>
                <a:custGeom>
                  <a:avLst/>
                  <a:gdLst/>
                  <a:ahLst/>
                  <a:cxnLst/>
                  <a:rect l="l" t="t" r="r" b="b"/>
                  <a:pathLst>
                    <a:path w="23" h="42" fill="none" extrusionOk="0">
                      <a:moveTo>
                        <a:pt x="0" y="42"/>
                      </a:moveTo>
                      <a:cubicBezTo>
                        <a:pt x="7" y="28"/>
                        <a:pt x="15" y="14"/>
                        <a:pt x="23" y="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5" name="Google Shape;775;p7"/>
                <p:cNvSpPr/>
                <p:nvPr/>
              </p:nvSpPr>
              <p:spPr>
                <a:xfrm>
                  <a:off x="2581920" y="2299680"/>
                  <a:ext cx="3960" cy="6120"/>
                </a:xfrm>
                <a:custGeom>
                  <a:avLst/>
                  <a:gdLst/>
                  <a:ahLst/>
                  <a:cxnLst/>
                  <a:rect l="l" t="t" r="r" b="b"/>
                  <a:pathLst>
                    <a:path w="11" h="17" fill="none" extrusionOk="0">
                      <a:moveTo>
                        <a:pt x="0" y="17"/>
                      </a:moveTo>
                      <a:cubicBezTo>
                        <a:pt x="3" y="11"/>
                        <a:pt x="7" y="5"/>
                        <a:pt x="11" y="0"/>
                      </a:cubicBezTo>
                      <a:cubicBezTo>
                        <a:pt x="9" y="5"/>
                        <a:pt x="9" y="9"/>
                        <a:pt x="7" y="15"/>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6" name="Google Shape;776;p7"/>
                <p:cNvSpPr/>
                <p:nvPr/>
              </p:nvSpPr>
              <p:spPr>
                <a:xfrm>
                  <a:off x="2285640" y="2577240"/>
                  <a:ext cx="15120" cy="8640"/>
                </a:xfrm>
                <a:custGeom>
                  <a:avLst/>
                  <a:gdLst/>
                  <a:ahLst/>
                  <a:cxnLst/>
                  <a:rect l="l" t="t" r="r" b="b"/>
                  <a:pathLst>
                    <a:path w="42" h="24" fill="none" extrusionOk="0">
                      <a:moveTo>
                        <a:pt x="0" y="0"/>
                      </a:moveTo>
                      <a:cubicBezTo>
                        <a:pt x="14" y="8"/>
                        <a:pt x="28" y="16"/>
                        <a:pt x="42" y="24"/>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7" name="Google Shape;777;p7"/>
                <p:cNvSpPr/>
                <p:nvPr/>
              </p:nvSpPr>
              <p:spPr>
                <a:xfrm>
                  <a:off x="2315880" y="2594520"/>
                  <a:ext cx="15120" cy="8280"/>
                </a:xfrm>
                <a:custGeom>
                  <a:avLst/>
                  <a:gdLst/>
                  <a:ahLst/>
                  <a:cxnLst/>
                  <a:rect l="l" t="t" r="r" b="b"/>
                  <a:pathLst>
                    <a:path w="42" h="23" fill="none" extrusionOk="0">
                      <a:moveTo>
                        <a:pt x="0" y="0"/>
                      </a:moveTo>
                      <a:cubicBezTo>
                        <a:pt x="14" y="8"/>
                        <a:pt x="28" y="16"/>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8" name="Google Shape;778;p7"/>
                <p:cNvSpPr/>
                <p:nvPr/>
              </p:nvSpPr>
              <p:spPr>
                <a:xfrm>
                  <a:off x="2346120" y="2611440"/>
                  <a:ext cx="15120" cy="8280"/>
                </a:xfrm>
                <a:custGeom>
                  <a:avLst/>
                  <a:gdLst/>
                  <a:ahLst/>
                  <a:cxnLst/>
                  <a:rect l="l" t="t" r="r" b="b"/>
                  <a:pathLst>
                    <a:path w="42" h="23" fill="none" extrusionOk="0">
                      <a:moveTo>
                        <a:pt x="0" y="0"/>
                      </a:moveTo>
                      <a:cubicBezTo>
                        <a:pt x="14" y="7"/>
                        <a:pt x="28" y="15"/>
                        <a:pt x="42" y="23"/>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9" name="Google Shape;779;p7"/>
                <p:cNvSpPr/>
                <p:nvPr/>
              </p:nvSpPr>
              <p:spPr>
                <a:xfrm>
                  <a:off x="2376720" y="2628000"/>
                  <a:ext cx="15120" cy="7920"/>
                </a:xfrm>
                <a:custGeom>
                  <a:avLst/>
                  <a:gdLst/>
                  <a:ahLst/>
                  <a:cxnLst/>
                  <a:rect l="l" t="t" r="r" b="b"/>
                  <a:pathLst>
                    <a:path w="42" h="22" fill="none" extrusionOk="0">
                      <a:moveTo>
                        <a:pt x="0" y="0"/>
                      </a:moveTo>
                      <a:cubicBezTo>
                        <a:pt x="14" y="7"/>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0" name="Google Shape;780;p7"/>
                <p:cNvSpPr/>
                <p:nvPr/>
              </p:nvSpPr>
              <p:spPr>
                <a:xfrm>
                  <a:off x="2407320" y="2643840"/>
                  <a:ext cx="15120" cy="7920"/>
                </a:xfrm>
                <a:custGeom>
                  <a:avLst/>
                  <a:gdLst/>
                  <a:ahLst/>
                  <a:cxnLst/>
                  <a:rect l="l" t="t" r="r" b="b"/>
                  <a:pathLst>
                    <a:path w="42" h="22" fill="none" extrusionOk="0">
                      <a:moveTo>
                        <a:pt x="0" y="0"/>
                      </a:moveTo>
                      <a:cubicBezTo>
                        <a:pt x="14" y="8"/>
                        <a:pt x="28" y="15"/>
                        <a:pt x="42"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1" name="Google Shape;781;p7"/>
                <p:cNvSpPr/>
                <p:nvPr/>
              </p:nvSpPr>
              <p:spPr>
                <a:xfrm>
                  <a:off x="2437920" y="2659680"/>
                  <a:ext cx="15480" cy="7920"/>
                </a:xfrm>
                <a:custGeom>
                  <a:avLst/>
                  <a:gdLst/>
                  <a:ahLst/>
                  <a:cxnLst/>
                  <a:rect l="l" t="t" r="r" b="b"/>
                  <a:pathLst>
                    <a:path w="43" h="22" fill="none" extrusionOk="0">
                      <a:moveTo>
                        <a:pt x="0" y="0"/>
                      </a:moveTo>
                      <a:cubicBezTo>
                        <a:pt x="15" y="7"/>
                        <a:pt x="29" y="14"/>
                        <a:pt x="43" y="22"/>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2" name="Google Shape;782;p7"/>
                <p:cNvSpPr/>
                <p:nvPr/>
              </p:nvSpPr>
              <p:spPr>
                <a:xfrm>
                  <a:off x="2469240" y="2675160"/>
                  <a:ext cx="15480" cy="7200"/>
                </a:xfrm>
                <a:custGeom>
                  <a:avLst/>
                  <a:gdLst/>
                  <a:ahLst/>
                  <a:cxnLst/>
                  <a:rect l="l" t="t" r="r" b="b"/>
                  <a:pathLst>
                    <a:path w="43" h="20" fill="none" extrusionOk="0">
                      <a:moveTo>
                        <a:pt x="0" y="0"/>
                      </a:moveTo>
                      <a:cubicBezTo>
                        <a:pt x="14" y="6"/>
                        <a:pt x="29" y="13"/>
                        <a:pt x="43"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3" name="Google Shape;783;p7"/>
                <p:cNvSpPr/>
                <p:nvPr/>
              </p:nvSpPr>
              <p:spPr>
                <a:xfrm>
                  <a:off x="2500560" y="2689560"/>
                  <a:ext cx="15840" cy="7200"/>
                </a:xfrm>
                <a:custGeom>
                  <a:avLst/>
                  <a:gdLst/>
                  <a:ahLst/>
                  <a:cxnLst/>
                  <a:rect l="l" t="t" r="r" b="b"/>
                  <a:pathLst>
                    <a:path w="44" h="20" fill="none" extrusionOk="0">
                      <a:moveTo>
                        <a:pt x="0" y="0"/>
                      </a:moveTo>
                      <a:cubicBezTo>
                        <a:pt x="14" y="7"/>
                        <a:pt x="29" y="14"/>
                        <a:pt x="44" y="20"/>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4" name="Google Shape;784;p7"/>
                <p:cNvSpPr/>
                <p:nvPr/>
              </p:nvSpPr>
              <p:spPr>
                <a:xfrm>
                  <a:off x="2532240" y="2703960"/>
                  <a:ext cx="15840" cy="6840"/>
                </a:xfrm>
                <a:custGeom>
                  <a:avLst/>
                  <a:gdLst/>
                  <a:ahLst/>
                  <a:cxnLst/>
                  <a:rect l="l" t="t" r="r" b="b"/>
                  <a:pathLst>
                    <a:path w="44" h="19" fill="none" extrusionOk="0">
                      <a:moveTo>
                        <a:pt x="0" y="0"/>
                      </a:moveTo>
                      <a:cubicBezTo>
                        <a:pt x="14" y="6"/>
                        <a:pt x="29" y="13"/>
                        <a:pt x="44" y="19"/>
                      </a:cubicBezTo>
                    </a:path>
                  </a:pathLst>
                </a:custGeom>
                <a:noFill/>
                <a:ln w="9525" cap="rnd" cmpd="sng">
                  <a:solidFill>
                    <a:schemeClr val="dk1"/>
                  </a:solidFill>
                  <a:prstDash val="solid"/>
                  <a:round/>
                  <a:headEnd type="none" w="sm" len="sm"/>
                  <a:tailEnd type="none" w="sm" len="sm"/>
                </a:ln>
              </p:spPr>
              <p:txBody>
                <a:bodyPr spcFirstLastPara="1" wrap="square" lIns="94675" tIns="0" rIns="946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5"/>
        <p:cNvGrpSpPr/>
        <p:nvPr/>
      </p:nvGrpSpPr>
      <p:grpSpPr>
        <a:xfrm>
          <a:off x="0" y="0"/>
          <a:ext cx="0" cy="0"/>
          <a:chOff x="0" y="0"/>
          <a:chExt cx="0" cy="0"/>
        </a:xfrm>
      </p:grpSpPr>
      <p:grpSp>
        <p:nvGrpSpPr>
          <p:cNvPr id="786" name="Google Shape;786;p8"/>
          <p:cNvGrpSpPr/>
          <p:nvPr/>
        </p:nvGrpSpPr>
        <p:grpSpPr>
          <a:xfrm>
            <a:off x="-254010" y="25"/>
            <a:ext cx="9398175" cy="5143509"/>
            <a:chOff x="-254010" y="25"/>
            <a:chExt cx="9398175" cy="5143509"/>
          </a:xfrm>
        </p:grpSpPr>
        <p:grpSp>
          <p:nvGrpSpPr>
            <p:cNvPr id="787" name="Google Shape;787;p8"/>
            <p:cNvGrpSpPr/>
            <p:nvPr/>
          </p:nvGrpSpPr>
          <p:grpSpPr>
            <a:xfrm>
              <a:off x="-254010" y="25"/>
              <a:ext cx="9398175" cy="5143509"/>
              <a:chOff x="-230725" y="25"/>
              <a:chExt cx="9479700" cy="5143509"/>
            </a:xfrm>
          </p:grpSpPr>
          <p:sp>
            <p:nvSpPr>
              <p:cNvPr id="788" name="Google Shape;788;p8"/>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9" name="Google Shape;789;p8"/>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0" name="Google Shape;790;p8"/>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1" name="Google Shape;791;p8"/>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2" name="Google Shape;792;p8"/>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3" name="Google Shape;793;p8"/>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4" name="Google Shape;794;p8"/>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795" name="Google Shape;795;p8"/>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796" name="Google Shape;796;p8"/>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7" name="Google Shape;797;p8"/>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8" name="Google Shape;798;p8"/>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9" name="Google Shape;799;p8"/>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0" name="Google Shape;800;p8"/>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1" name="Google Shape;801;p8"/>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2" name="Google Shape;802;p8"/>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3" name="Google Shape;803;p8"/>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4" name="Google Shape;804;p8"/>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5" name="Google Shape;805;p8"/>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6" name="Google Shape;806;p8"/>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7" name="Google Shape;807;p8"/>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8" name="Google Shape;808;p8"/>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9" name="Google Shape;809;p8"/>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0" name="Google Shape;810;p8"/>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1" name="Google Shape;811;p8"/>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2" name="Google Shape;812;p8"/>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3" name="Google Shape;813;p8"/>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4" name="Google Shape;814;p8"/>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5" name="Google Shape;815;p8"/>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6" name="Google Shape;816;p8"/>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7" name="Google Shape;817;p8"/>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8" name="Google Shape;818;p8"/>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9" name="Google Shape;819;p8"/>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0" name="Google Shape;820;p8"/>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1" name="Google Shape;821;p8"/>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2" name="Google Shape;822;p8"/>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3" name="Google Shape;823;p8"/>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4" name="Google Shape;824;p8"/>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5" name="Google Shape;825;p8"/>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6" name="Google Shape;826;p8"/>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7" name="Google Shape;827;p8"/>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8" name="Google Shape;828;p8"/>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9" name="Google Shape;829;p8"/>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0" name="Google Shape;830;p8"/>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1" name="Google Shape;831;p8"/>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832" name="Google Shape;832;p8"/>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833" name="Google Shape;833;p8"/>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4" name="Google Shape;834;p8"/>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5" name="Google Shape;835;p8"/>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6" name="Google Shape;836;p8"/>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7" name="Google Shape;837;p8"/>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8" name="Google Shape;838;p8"/>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9" name="Google Shape;839;p8"/>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0" name="Google Shape;840;p8"/>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1" name="Google Shape;841;p8"/>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2" name="Google Shape;842;p8"/>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3" name="Google Shape;843;p8"/>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4" name="Google Shape;844;p8"/>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5" name="Google Shape;845;p8"/>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846" name="Google Shape;846;p8"/>
            <p:cNvGrpSpPr/>
            <p:nvPr/>
          </p:nvGrpSpPr>
          <p:grpSpPr>
            <a:xfrm>
              <a:off x="152875" y="1132408"/>
              <a:ext cx="222300" cy="2892800"/>
              <a:chOff x="131925" y="1058325"/>
              <a:chExt cx="222300" cy="2892800"/>
            </a:xfrm>
          </p:grpSpPr>
          <p:sp>
            <p:nvSpPr>
              <p:cNvPr id="847" name="Google Shape;847;p8"/>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848" name="Google Shape;848;p8"/>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849" name="Google Shape;84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0"/>
        <p:cNvGrpSpPr/>
        <p:nvPr/>
      </p:nvGrpSpPr>
      <p:grpSpPr>
        <a:xfrm>
          <a:off x="0" y="0"/>
          <a:ext cx="0" cy="0"/>
          <a:chOff x="0" y="0"/>
          <a:chExt cx="0" cy="0"/>
        </a:xfrm>
      </p:grpSpPr>
      <p:grpSp>
        <p:nvGrpSpPr>
          <p:cNvPr id="851" name="Google Shape;851;p9"/>
          <p:cNvGrpSpPr/>
          <p:nvPr/>
        </p:nvGrpSpPr>
        <p:grpSpPr>
          <a:xfrm>
            <a:off x="-254010" y="25"/>
            <a:ext cx="9398175" cy="5143509"/>
            <a:chOff x="-254010" y="25"/>
            <a:chExt cx="9398175" cy="5143509"/>
          </a:xfrm>
        </p:grpSpPr>
        <p:grpSp>
          <p:nvGrpSpPr>
            <p:cNvPr id="852" name="Google Shape;852;p9"/>
            <p:cNvGrpSpPr/>
            <p:nvPr/>
          </p:nvGrpSpPr>
          <p:grpSpPr>
            <a:xfrm>
              <a:off x="-254010" y="25"/>
              <a:ext cx="9398175" cy="5143509"/>
              <a:chOff x="-230725" y="25"/>
              <a:chExt cx="9479700" cy="5143509"/>
            </a:xfrm>
          </p:grpSpPr>
          <p:sp>
            <p:nvSpPr>
              <p:cNvPr id="853" name="Google Shape;853;p9"/>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4" name="Google Shape;854;p9"/>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5" name="Google Shape;855;p9"/>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6" name="Google Shape;856;p9"/>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7" name="Google Shape;857;p9"/>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8" name="Google Shape;858;p9"/>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9" name="Google Shape;859;p9"/>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860" name="Google Shape;860;p9"/>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861" name="Google Shape;861;p9"/>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2" name="Google Shape;862;p9"/>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3" name="Google Shape;863;p9"/>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4" name="Google Shape;864;p9"/>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5" name="Google Shape;865;p9"/>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6" name="Google Shape;866;p9"/>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7" name="Google Shape;867;p9"/>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8" name="Google Shape;868;p9"/>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9" name="Google Shape;869;p9"/>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0" name="Google Shape;870;p9"/>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1" name="Google Shape;871;p9"/>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2" name="Google Shape;872;p9"/>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3" name="Google Shape;873;p9"/>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4" name="Google Shape;874;p9"/>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5" name="Google Shape;875;p9"/>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6" name="Google Shape;876;p9"/>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7" name="Google Shape;877;p9"/>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8" name="Google Shape;878;p9"/>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9" name="Google Shape;879;p9"/>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0" name="Google Shape;880;p9"/>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1" name="Google Shape;881;p9"/>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2" name="Google Shape;882;p9"/>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3" name="Google Shape;883;p9"/>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4" name="Google Shape;884;p9"/>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5" name="Google Shape;885;p9"/>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6" name="Google Shape;886;p9"/>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7" name="Google Shape;887;p9"/>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8" name="Google Shape;888;p9"/>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9" name="Google Shape;889;p9"/>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0" name="Google Shape;890;p9"/>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1" name="Google Shape;891;p9"/>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2" name="Google Shape;892;p9"/>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3" name="Google Shape;893;p9"/>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4" name="Google Shape;894;p9"/>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5" name="Google Shape;895;p9"/>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6" name="Google Shape;896;p9"/>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897" name="Google Shape;897;p9"/>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898" name="Google Shape;898;p9"/>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9" name="Google Shape;899;p9"/>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0" name="Google Shape;900;p9"/>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1" name="Google Shape;901;p9"/>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2" name="Google Shape;902;p9"/>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3" name="Google Shape;903;p9"/>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4" name="Google Shape;904;p9"/>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5" name="Google Shape;905;p9"/>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6" name="Google Shape;906;p9"/>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7" name="Google Shape;907;p9"/>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8" name="Google Shape;908;p9"/>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9" name="Google Shape;909;p9"/>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0" name="Google Shape;910;p9"/>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911" name="Google Shape;911;p9"/>
            <p:cNvGrpSpPr/>
            <p:nvPr/>
          </p:nvGrpSpPr>
          <p:grpSpPr>
            <a:xfrm>
              <a:off x="152875" y="1132408"/>
              <a:ext cx="222300" cy="2892800"/>
              <a:chOff x="131925" y="1058325"/>
              <a:chExt cx="222300" cy="2892800"/>
            </a:xfrm>
          </p:grpSpPr>
          <p:sp>
            <p:nvSpPr>
              <p:cNvPr id="912" name="Google Shape;912;p9"/>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913" name="Google Shape;913;p9"/>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914" name="Google Shape;91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15" name="Google Shape;91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86"/>
        <p:cNvGrpSpPr/>
        <p:nvPr/>
      </p:nvGrpSpPr>
      <p:grpSpPr>
        <a:xfrm>
          <a:off x="0" y="0"/>
          <a:ext cx="0" cy="0"/>
          <a:chOff x="0" y="0"/>
          <a:chExt cx="0" cy="0"/>
        </a:xfrm>
      </p:grpSpPr>
      <p:grpSp>
        <p:nvGrpSpPr>
          <p:cNvPr id="987" name="Google Shape;987;p13"/>
          <p:cNvGrpSpPr/>
          <p:nvPr/>
        </p:nvGrpSpPr>
        <p:grpSpPr>
          <a:xfrm>
            <a:off x="-254010" y="25"/>
            <a:ext cx="9398175" cy="5143509"/>
            <a:chOff x="-254010" y="25"/>
            <a:chExt cx="9398175" cy="5143509"/>
          </a:xfrm>
        </p:grpSpPr>
        <p:grpSp>
          <p:nvGrpSpPr>
            <p:cNvPr id="988" name="Google Shape;988;p13"/>
            <p:cNvGrpSpPr/>
            <p:nvPr/>
          </p:nvGrpSpPr>
          <p:grpSpPr>
            <a:xfrm>
              <a:off x="-254010" y="25"/>
              <a:ext cx="9398175" cy="5143509"/>
              <a:chOff x="-230725" y="25"/>
              <a:chExt cx="9479700" cy="5143509"/>
            </a:xfrm>
          </p:grpSpPr>
          <p:sp>
            <p:nvSpPr>
              <p:cNvPr id="989" name="Google Shape;989;p13"/>
              <p:cNvSpPr/>
              <p:nvPr/>
            </p:nvSpPr>
            <p:spPr>
              <a:xfrm>
                <a:off x="21385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0" name="Google Shape;990;p13"/>
              <p:cNvSpPr/>
              <p:nvPr/>
            </p:nvSpPr>
            <p:spPr>
              <a:xfrm>
                <a:off x="187533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1" name="Google Shape;991;p13"/>
              <p:cNvSpPr/>
              <p:nvPr/>
            </p:nvSpPr>
            <p:spPr>
              <a:xfrm>
                <a:off x="161316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2" name="Google Shape;992;p13"/>
              <p:cNvSpPr/>
              <p:nvPr/>
            </p:nvSpPr>
            <p:spPr>
              <a:xfrm>
                <a:off x="134881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3" name="Google Shape;993;p13"/>
              <p:cNvSpPr/>
              <p:nvPr/>
            </p:nvSpPr>
            <p:spPr>
              <a:xfrm>
                <a:off x="108664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4" name="Google Shape;994;p13"/>
              <p:cNvSpPr/>
              <p:nvPr/>
            </p:nvSpPr>
            <p:spPr>
              <a:xfrm>
                <a:off x="82230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5" name="Google Shape;995;p13"/>
              <p:cNvSpPr/>
              <p:nvPr/>
            </p:nvSpPr>
            <p:spPr>
              <a:xfrm>
                <a:off x="3362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996" name="Google Shape;996;p13"/>
              <p:cNvCxnSpPr/>
              <p:nvPr/>
            </p:nvCxnSpPr>
            <p:spPr>
              <a:xfrm rot="10800000">
                <a:off x="-230725" y="34"/>
                <a:ext cx="0" cy="5143500"/>
              </a:xfrm>
              <a:prstGeom prst="straightConnector1">
                <a:avLst/>
              </a:prstGeom>
              <a:noFill/>
              <a:ln w="9525" cap="flat" cmpd="sng">
                <a:solidFill>
                  <a:schemeClr val="dk2"/>
                </a:solidFill>
                <a:prstDash val="solid"/>
                <a:miter lim="8000"/>
                <a:headEnd type="none" w="sm" len="sm"/>
                <a:tailEnd type="none" w="sm" len="sm"/>
              </a:ln>
            </p:spPr>
          </p:cxnSp>
          <p:sp>
            <p:nvSpPr>
              <p:cNvPr id="997" name="Google Shape;997;p13"/>
              <p:cNvSpPr/>
              <p:nvPr/>
            </p:nvSpPr>
            <p:spPr>
              <a:xfrm>
                <a:off x="477115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8" name="Google Shape;998;p13"/>
              <p:cNvSpPr/>
              <p:nvPr/>
            </p:nvSpPr>
            <p:spPr>
              <a:xfrm>
                <a:off x="4508987"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9" name="Google Shape;999;p13"/>
              <p:cNvSpPr/>
              <p:nvPr/>
            </p:nvSpPr>
            <p:spPr>
              <a:xfrm>
                <a:off x="42446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0" name="Google Shape;1000;p13"/>
              <p:cNvSpPr/>
              <p:nvPr/>
            </p:nvSpPr>
            <p:spPr>
              <a:xfrm>
                <a:off x="39824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1" name="Google Shape;1001;p13"/>
              <p:cNvSpPr/>
              <p:nvPr/>
            </p:nvSpPr>
            <p:spPr>
              <a:xfrm>
                <a:off x="37181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2" name="Google Shape;1002;p13"/>
              <p:cNvSpPr/>
              <p:nvPr/>
            </p:nvSpPr>
            <p:spPr>
              <a:xfrm>
                <a:off x="34559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3" name="Google Shape;1003;p13"/>
              <p:cNvSpPr/>
              <p:nvPr/>
            </p:nvSpPr>
            <p:spPr>
              <a:xfrm>
                <a:off x="319161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4" name="Google Shape;1004;p13"/>
              <p:cNvSpPr/>
              <p:nvPr/>
            </p:nvSpPr>
            <p:spPr>
              <a:xfrm>
                <a:off x="292944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5" name="Google Shape;1005;p13"/>
              <p:cNvSpPr/>
              <p:nvPr/>
            </p:nvSpPr>
            <p:spPr>
              <a:xfrm>
                <a:off x="26651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6" name="Google Shape;1006;p13"/>
              <p:cNvSpPr/>
              <p:nvPr/>
            </p:nvSpPr>
            <p:spPr>
              <a:xfrm>
                <a:off x="240184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7" name="Google Shape;1007;p13"/>
              <p:cNvSpPr/>
              <p:nvPr/>
            </p:nvSpPr>
            <p:spPr>
              <a:xfrm>
                <a:off x="740481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8" name="Google Shape;1008;p13"/>
              <p:cNvSpPr/>
              <p:nvPr/>
            </p:nvSpPr>
            <p:spPr>
              <a:xfrm>
                <a:off x="714046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9" name="Google Shape;1009;p13"/>
              <p:cNvSpPr/>
              <p:nvPr/>
            </p:nvSpPr>
            <p:spPr>
              <a:xfrm>
                <a:off x="687829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0" name="Google Shape;1010;p13"/>
              <p:cNvSpPr/>
              <p:nvPr/>
            </p:nvSpPr>
            <p:spPr>
              <a:xfrm>
                <a:off x="6615042"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1" name="Google Shape;1011;p13"/>
              <p:cNvSpPr/>
              <p:nvPr/>
            </p:nvSpPr>
            <p:spPr>
              <a:xfrm>
                <a:off x="6352873"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2" name="Google Shape;1012;p13"/>
              <p:cNvSpPr/>
              <p:nvPr/>
            </p:nvSpPr>
            <p:spPr>
              <a:xfrm>
                <a:off x="608852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3" name="Google Shape;1013;p13"/>
              <p:cNvSpPr/>
              <p:nvPr/>
            </p:nvSpPr>
            <p:spPr>
              <a:xfrm>
                <a:off x="582635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4" name="Google Shape;1014;p13"/>
              <p:cNvSpPr/>
              <p:nvPr/>
            </p:nvSpPr>
            <p:spPr>
              <a:xfrm>
                <a:off x="556201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5" name="Google Shape;1015;p13"/>
              <p:cNvSpPr/>
              <p:nvPr/>
            </p:nvSpPr>
            <p:spPr>
              <a:xfrm>
                <a:off x="529767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6" name="Google Shape;1016;p13"/>
              <p:cNvSpPr/>
              <p:nvPr/>
            </p:nvSpPr>
            <p:spPr>
              <a:xfrm>
                <a:off x="503550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7" name="Google Shape;1017;p13"/>
              <p:cNvSpPr/>
              <p:nvPr/>
            </p:nvSpPr>
            <p:spPr>
              <a:xfrm>
                <a:off x="9248698"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8" name="Google Shape;1018;p13"/>
              <p:cNvSpPr/>
              <p:nvPr/>
            </p:nvSpPr>
            <p:spPr>
              <a:xfrm>
                <a:off x="8984354"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9" name="Google Shape;1019;p13"/>
              <p:cNvSpPr/>
              <p:nvPr/>
            </p:nvSpPr>
            <p:spPr>
              <a:xfrm>
                <a:off x="872218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0" name="Google Shape;1020;p13"/>
              <p:cNvSpPr/>
              <p:nvPr/>
            </p:nvSpPr>
            <p:spPr>
              <a:xfrm>
                <a:off x="8457840"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1" name="Google Shape;1021;p13"/>
              <p:cNvSpPr/>
              <p:nvPr/>
            </p:nvSpPr>
            <p:spPr>
              <a:xfrm>
                <a:off x="8193495"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2" name="Google Shape;1022;p13"/>
              <p:cNvSpPr/>
              <p:nvPr/>
            </p:nvSpPr>
            <p:spPr>
              <a:xfrm>
                <a:off x="7931326"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3" name="Google Shape;1023;p13"/>
              <p:cNvSpPr/>
              <p:nvPr/>
            </p:nvSpPr>
            <p:spPr>
              <a:xfrm>
                <a:off x="7666981"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4" name="Google Shape;1024;p13"/>
              <p:cNvSpPr/>
              <p:nvPr/>
            </p:nvSpPr>
            <p:spPr>
              <a:xfrm>
                <a:off x="-230725" y="231486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5" name="Google Shape;1025;p13"/>
              <p:cNvSpPr/>
              <p:nvPr/>
            </p:nvSpPr>
            <p:spPr>
              <a:xfrm>
                <a:off x="-230725" y="205742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6" name="Google Shape;1026;p13"/>
              <p:cNvSpPr/>
              <p:nvPr/>
            </p:nvSpPr>
            <p:spPr>
              <a:xfrm>
                <a:off x="-230725" y="179999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7" name="Google Shape;1027;p13"/>
              <p:cNvSpPr/>
              <p:nvPr/>
            </p:nvSpPr>
            <p:spPr>
              <a:xfrm>
                <a:off x="-230725" y="154255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8" name="Google Shape;1028;p13"/>
              <p:cNvSpPr/>
              <p:nvPr/>
            </p:nvSpPr>
            <p:spPr>
              <a:xfrm>
                <a:off x="-230725" y="1286165"/>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9" name="Google Shape;1029;p13"/>
              <p:cNvSpPr/>
              <p:nvPr/>
            </p:nvSpPr>
            <p:spPr>
              <a:xfrm>
                <a:off x="-230725" y="1028727"/>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0" name="Google Shape;1030;p13"/>
              <p:cNvSpPr/>
              <p:nvPr/>
            </p:nvSpPr>
            <p:spPr>
              <a:xfrm>
                <a:off x="-230725" y="77128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1" name="Google Shape;1031;p13"/>
              <p:cNvSpPr/>
              <p:nvPr/>
            </p:nvSpPr>
            <p:spPr>
              <a:xfrm>
                <a:off x="-230725" y="51385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2" name="Google Shape;1032;p13"/>
              <p:cNvSpPr/>
              <p:nvPr/>
            </p:nvSpPr>
            <p:spPr>
              <a:xfrm>
                <a:off x="-230725" y="257463"/>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1033" name="Google Shape;1033;p13"/>
              <p:cNvCxnSpPr/>
              <p:nvPr/>
            </p:nvCxnSpPr>
            <p:spPr>
              <a:xfrm>
                <a:off x="-230725" y="25"/>
                <a:ext cx="9479700" cy="0"/>
              </a:xfrm>
              <a:prstGeom prst="straightConnector1">
                <a:avLst/>
              </a:prstGeom>
              <a:noFill/>
              <a:ln w="9525" cap="flat" cmpd="sng">
                <a:solidFill>
                  <a:schemeClr val="dk2"/>
                </a:solidFill>
                <a:prstDash val="solid"/>
                <a:miter lim="8000"/>
                <a:headEnd type="none" w="sm" len="sm"/>
                <a:tailEnd type="none" w="sm" len="sm"/>
              </a:ln>
            </p:spPr>
          </p:cxnSp>
          <p:sp>
            <p:nvSpPr>
              <p:cNvPr id="1034" name="Google Shape;1034;p13"/>
              <p:cNvSpPr/>
              <p:nvPr/>
            </p:nvSpPr>
            <p:spPr>
              <a:xfrm>
                <a:off x="-230725" y="488609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5" name="Google Shape;1035;p13"/>
              <p:cNvSpPr/>
              <p:nvPr/>
            </p:nvSpPr>
            <p:spPr>
              <a:xfrm>
                <a:off x="-230725" y="514353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6" name="Google Shape;1036;p13"/>
              <p:cNvSpPr/>
              <p:nvPr/>
            </p:nvSpPr>
            <p:spPr>
              <a:xfrm>
                <a:off x="-230725" y="4628658"/>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7" name="Google Shape;1037;p13"/>
              <p:cNvSpPr/>
              <p:nvPr/>
            </p:nvSpPr>
            <p:spPr>
              <a:xfrm>
                <a:off x="-230725" y="437227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8" name="Google Shape;1038;p13"/>
              <p:cNvSpPr/>
              <p:nvPr/>
            </p:nvSpPr>
            <p:spPr>
              <a:xfrm>
                <a:off x="-230725" y="411483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9" name="Google Shape;1039;p13"/>
              <p:cNvSpPr/>
              <p:nvPr/>
            </p:nvSpPr>
            <p:spPr>
              <a:xfrm>
                <a:off x="-230725" y="385739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0" name="Google Shape;1040;p13"/>
              <p:cNvSpPr/>
              <p:nvPr/>
            </p:nvSpPr>
            <p:spPr>
              <a:xfrm>
                <a:off x="-230725" y="3599956"/>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1" name="Google Shape;1041;p13"/>
              <p:cNvSpPr/>
              <p:nvPr/>
            </p:nvSpPr>
            <p:spPr>
              <a:xfrm>
                <a:off x="-230725" y="3343569"/>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2" name="Google Shape;1042;p13"/>
              <p:cNvSpPr/>
              <p:nvPr/>
            </p:nvSpPr>
            <p:spPr>
              <a:xfrm>
                <a:off x="-230725" y="3086131"/>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3" name="Google Shape;1043;p13"/>
              <p:cNvSpPr/>
              <p:nvPr/>
            </p:nvSpPr>
            <p:spPr>
              <a:xfrm>
                <a:off x="-230725" y="2828692"/>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4" name="Google Shape;1044;p13"/>
              <p:cNvSpPr/>
              <p:nvPr/>
            </p:nvSpPr>
            <p:spPr>
              <a:xfrm>
                <a:off x="-230725" y="2571254"/>
                <a:ext cx="9479416" cy="0"/>
              </a:xfrm>
              <a:custGeom>
                <a:avLst/>
                <a:gdLst/>
                <a:ahLst/>
                <a:cxnLst/>
                <a:rect l="l" t="t" r="r" b="b"/>
                <a:pathLst>
                  <a:path w="8714" h="120000" fill="none" extrusionOk="0">
                    <a:moveTo>
                      <a:pt x="0" y="0"/>
                    </a:moveTo>
                    <a:lnTo>
                      <a:pt x="8714" y="0"/>
                    </a:lnTo>
                    <a:lnTo>
                      <a:pt x="8714" y="0"/>
                    </a:lnTo>
                  </a:path>
                </a:pathLst>
              </a:custGeom>
              <a:noFill/>
              <a:ln w="9525" cap="flat" cmpd="sng">
                <a:solidFill>
                  <a:schemeClr val="dk2"/>
                </a:solidFill>
                <a:prstDash val="solid"/>
                <a:miter lim="8000"/>
                <a:headEnd type="none" w="sm" len="sm"/>
                <a:tailEnd type="none" w="sm" len="sm"/>
              </a:ln>
            </p:spPr>
            <p:txBody>
              <a:bodyPr spcFirstLastPara="1" wrap="square" lIns="91075" tIns="0" rIns="910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5" name="Google Shape;1045;p13"/>
              <p:cNvSpPr/>
              <p:nvPr/>
            </p:nvSpPr>
            <p:spPr>
              <a:xfrm>
                <a:off x="295789" y="25"/>
                <a:ext cx="0" cy="5143507"/>
              </a:xfrm>
              <a:custGeom>
                <a:avLst/>
                <a:gdLst/>
                <a:ahLst/>
                <a:cxnLst/>
                <a:rect l="l" t="t" r="r" b="b"/>
                <a:pathLst>
                  <a:path w="120000" h="4895" fill="none" extrusionOk="0">
                    <a:moveTo>
                      <a:pt x="0" y="4895"/>
                    </a:moveTo>
                    <a:lnTo>
                      <a:pt x="0" y="0"/>
                    </a:lnTo>
                    <a:lnTo>
                      <a:pt x="0" y="0"/>
                    </a:lnTo>
                    <a:lnTo>
                      <a:pt x="0" y="0"/>
                    </a:lnTo>
                  </a:path>
                </a:pathLst>
              </a:custGeom>
              <a:noFill/>
              <a:ln w="9525" cap="flat" cmpd="sng">
                <a:solidFill>
                  <a:schemeClr val="dk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6" name="Google Shape;1046;p13"/>
              <p:cNvSpPr/>
              <p:nvPr/>
            </p:nvSpPr>
            <p:spPr>
              <a:xfrm>
                <a:off x="560134" y="25"/>
                <a:ext cx="0" cy="5143507"/>
              </a:xfrm>
              <a:custGeom>
                <a:avLst/>
                <a:gdLst/>
                <a:ahLst/>
                <a:cxnLst/>
                <a:rect l="l" t="t" r="r" b="b"/>
                <a:pathLst>
                  <a:path w="120000" h="4895" fill="none" extrusionOk="0">
                    <a:moveTo>
                      <a:pt x="0" y="4895"/>
                    </a:moveTo>
                    <a:lnTo>
                      <a:pt x="0" y="0"/>
                    </a:lnTo>
                    <a:lnTo>
                      <a:pt x="0" y="0"/>
                    </a:lnTo>
                    <a:lnTo>
                      <a:pt x="0" y="0"/>
                    </a:lnTo>
                  </a:path>
                </a:pathLst>
              </a:custGeom>
              <a:noFill/>
              <a:ln w="19050" cap="flat" cmpd="sng">
                <a:solidFill>
                  <a:schemeClr val="lt2"/>
                </a:solidFill>
                <a:prstDash val="solid"/>
                <a:miter lim="8000"/>
                <a:headEnd type="none" w="sm" len="sm"/>
                <a:tailEnd type="none" w="sm" len="sm"/>
              </a:ln>
            </p:spPr>
            <p:txBody>
              <a:bodyPr spcFirstLastPara="1" wrap="square" lIns="91075" tIns="46075" rIns="91075" bIns="46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47" name="Google Shape;1047;p13"/>
            <p:cNvGrpSpPr/>
            <p:nvPr/>
          </p:nvGrpSpPr>
          <p:grpSpPr>
            <a:xfrm>
              <a:off x="152875" y="1132408"/>
              <a:ext cx="222300" cy="2892800"/>
              <a:chOff x="131925" y="1058325"/>
              <a:chExt cx="222300" cy="2892800"/>
            </a:xfrm>
          </p:grpSpPr>
          <p:sp>
            <p:nvSpPr>
              <p:cNvPr id="1048" name="Google Shape;1048;p13"/>
              <p:cNvSpPr/>
              <p:nvPr/>
            </p:nvSpPr>
            <p:spPr>
              <a:xfrm>
                <a:off x="131925" y="10583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sp>
            <p:nvSpPr>
              <p:cNvPr id="1049" name="Google Shape;1049;p13"/>
              <p:cNvSpPr/>
              <p:nvPr/>
            </p:nvSpPr>
            <p:spPr>
              <a:xfrm>
                <a:off x="131925" y="3728825"/>
                <a:ext cx="222300" cy="222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anumGothic"/>
                  <a:ea typeface="NanumGothic"/>
                  <a:cs typeface="NanumGothic"/>
                  <a:sym typeface="Nanum Gothic"/>
                </a:endParaRPr>
              </a:p>
            </p:txBody>
          </p:sp>
        </p:grpSp>
      </p:grpSp>
      <p:sp>
        <p:nvSpPr>
          <p:cNvPr id="1050" name="Google Shape;105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1" name="Google Shape;1051;p13"/>
          <p:cNvSpPr txBox="1">
            <a:spLocks noGrp="1"/>
          </p:cNvSpPr>
          <p:nvPr>
            <p:ph type="title" idx="2" hasCustomPrompt="1"/>
          </p:nvPr>
        </p:nvSpPr>
        <p:spPr>
          <a:xfrm>
            <a:off x="720000" y="1378658"/>
            <a:ext cx="734700" cy="447600"/>
          </a:xfrm>
          <a:prstGeom prst="rect">
            <a:avLst/>
          </a:prstGeom>
          <a:solidFill>
            <a:schemeClr val="accent2"/>
          </a:solidFill>
          <a:effectLst>
            <a:outerShdw dist="47625" dir="288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2" name="Google Shape;1052;p13"/>
          <p:cNvSpPr txBox="1">
            <a:spLocks noGrp="1"/>
          </p:cNvSpPr>
          <p:nvPr>
            <p:ph type="title" idx="3" hasCustomPrompt="1"/>
          </p:nvPr>
        </p:nvSpPr>
        <p:spPr>
          <a:xfrm>
            <a:off x="720000" y="3017841"/>
            <a:ext cx="734700" cy="447600"/>
          </a:xfrm>
          <a:prstGeom prst="rect">
            <a:avLst/>
          </a:prstGeom>
          <a:solidFill>
            <a:schemeClr val="accent2"/>
          </a:solidFill>
          <a:effectLst>
            <a:outerShdw dist="47625" dir="288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3" name="Google Shape;1053;p13"/>
          <p:cNvSpPr txBox="1">
            <a:spLocks noGrp="1"/>
          </p:cNvSpPr>
          <p:nvPr>
            <p:ph type="title" idx="4" hasCustomPrompt="1"/>
          </p:nvPr>
        </p:nvSpPr>
        <p:spPr>
          <a:xfrm>
            <a:off x="3419275" y="1378658"/>
            <a:ext cx="734700" cy="447600"/>
          </a:xfrm>
          <a:prstGeom prst="rect">
            <a:avLst/>
          </a:prstGeom>
          <a:solidFill>
            <a:schemeClr val="accent2"/>
          </a:solidFill>
          <a:effectLst>
            <a:outerShdw dist="47625" dir="288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4" name="Google Shape;1054;p13"/>
          <p:cNvSpPr txBox="1">
            <a:spLocks noGrp="1"/>
          </p:cNvSpPr>
          <p:nvPr>
            <p:ph type="title" idx="5" hasCustomPrompt="1"/>
          </p:nvPr>
        </p:nvSpPr>
        <p:spPr>
          <a:xfrm>
            <a:off x="3419275" y="3017841"/>
            <a:ext cx="734700" cy="447600"/>
          </a:xfrm>
          <a:prstGeom prst="rect">
            <a:avLst/>
          </a:prstGeom>
          <a:solidFill>
            <a:schemeClr val="accent2"/>
          </a:solidFill>
          <a:effectLst>
            <a:outerShdw dist="47625" dir="288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5" name="Google Shape;1055;p13"/>
          <p:cNvSpPr txBox="1">
            <a:spLocks noGrp="1"/>
          </p:cNvSpPr>
          <p:nvPr>
            <p:ph type="title" idx="6" hasCustomPrompt="1"/>
          </p:nvPr>
        </p:nvSpPr>
        <p:spPr>
          <a:xfrm>
            <a:off x="6118550" y="1378658"/>
            <a:ext cx="734700" cy="447600"/>
          </a:xfrm>
          <a:prstGeom prst="rect">
            <a:avLst/>
          </a:prstGeom>
          <a:solidFill>
            <a:schemeClr val="accent2"/>
          </a:solidFill>
          <a:effectLst>
            <a:outerShdw dist="47625" dir="288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6" name="Google Shape;1056;p13"/>
          <p:cNvSpPr txBox="1">
            <a:spLocks noGrp="1"/>
          </p:cNvSpPr>
          <p:nvPr>
            <p:ph type="title" idx="7" hasCustomPrompt="1"/>
          </p:nvPr>
        </p:nvSpPr>
        <p:spPr>
          <a:xfrm>
            <a:off x="6118550" y="3017841"/>
            <a:ext cx="734700" cy="447600"/>
          </a:xfrm>
          <a:prstGeom prst="rect">
            <a:avLst/>
          </a:prstGeom>
          <a:solidFill>
            <a:schemeClr val="accent2"/>
          </a:solidFill>
          <a:effectLst>
            <a:outerShdw dist="47625" dir="288000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7" name="Google Shape;1057;p13"/>
          <p:cNvSpPr txBox="1">
            <a:spLocks noGrp="1"/>
          </p:cNvSpPr>
          <p:nvPr>
            <p:ph type="subTitle" idx="1"/>
          </p:nvPr>
        </p:nvSpPr>
        <p:spPr>
          <a:xfrm>
            <a:off x="720000" y="1902450"/>
            <a:ext cx="2305500" cy="491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1058" name="Google Shape;1058;p13"/>
          <p:cNvSpPr txBox="1">
            <a:spLocks noGrp="1"/>
          </p:cNvSpPr>
          <p:nvPr>
            <p:ph type="subTitle" idx="8"/>
          </p:nvPr>
        </p:nvSpPr>
        <p:spPr>
          <a:xfrm>
            <a:off x="3419275" y="1902450"/>
            <a:ext cx="2305500" cy="491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1059" name="Google Shape;1059;p13"/>
          <p:cNvSpPr txBox="1">
            <a:spLocks noGrp="1"/>
          </p:cNvSpPr>
          <p:nvPr>
            <p:ph type="subTitle" idx="9"/>
          </p:nvPr>
        </p:nvSpPr>
        <p:spPr>
          <a:xfrm>
            <a:off x="6118550" y="1902450"/>
            <a:ext cx="2305500" cy="491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1060" name="Google Shape;1060;p13"/>
          <p:cNvSpPr txBox="1">
            <a:spLocks noGrp="1"/>
          </p:cNvSpPr>
          <p:nvPr>
            <p:ph type="subTitle" idx="13"/>
          </p:nvPr>
        </p:nvSpPr>
        <p:spPr>
          <a:xfrm>
            <a:off x="720000" y="3541650"/>
            <a:ext cx="2305500" cy="493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1061" name="Google Shape;1061;p13"/>
          <p:cNvSpPr txBox="1">
            <a:spLocks noGrp="1"/>
          </p:cNvSpPr>
          <p:nvPr>
            <p:ph type="subTitle" idx="14"/>
          </p:nvPr>
        </p:nvSpPr>
        <p:spPr>
          <a:xfrm>
            <a:off x="3419275" y="3541650"/>
            <a:ext cx="2305500" cy="493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1062" name="Google Shape;1062;p13"/>
          <p:cNvSpPr txBox="1">
            <a:spLocks noGrp="1"/>
          </p:cNvSpPr>
          <p:nvPr>
            <p:ph type="subTitle" idx="15"/>
          </p:nvPr>
        </p:nvSpPr>
        <p:spPr>
          <a:xfrm>
            <a:off x="6118550" y="3541650"/>
            <a:ext cx="2305500" cy="493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Font typeface="Black Han Sans"/>
              <a:buNone/>
              <a:defRPr sz="2500">
                <a:solidFill>
                  <a:schemeClr val="dk1"/>
                </a:solidFill>
                <a:latin typeface="Black Han Sans"/>
                <a:ea typeface="Black Han Sans"/>
                <a:cs typeface="Black Han Sans"/>
                <a:sym typeface="Black Han Sans"/>
              </a:defRPr>
            </a:lvl1pPr>
            <a:lvl2pPr lvl="1"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2pPr>
            <a:lvl3pPr lvl="2"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3pPr>
            <a:lvl4pPr lvl="3"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4pPr>
            <a:lvl5pPr lvl="4"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5pPr>
            <a:lvl6pPr lvl="5"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6pPr>
            <a:lvl7pPr lvl="6"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7pPr>
            <a:lvl8pPr lvl="7"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8pPr>
            <a:lvl9pPr lvl="8" rtl="0">
              <a:lnSpc>
                <a:spcPct val="100000"/>
              </a:lnSpc>
              <a:spcBef>
                <a:spcPts val="0"/>
              </a:spcBef>
              <a:spcAft>
                <a:spcPts val="0"/>
              </a:spcAft>
              <a:buSzPts val="2400"/>
              <a:buFont typeface="Black Han Sans"/>
              <a:buNone/>
              <a:defRPr sz="2400" b="1">
                <a:latin typeface="Black Han Sans"/>
                <a:ea typeface="Black Han Sans"/>
                <a:cs typeface="Black Han Sans"/>
                <a:sym typeface="Black Han Sans"/>
              </a:defRPr>
            </a:lvl9pPr>
          </a:lstStyle>
          <a:p>
            <a:endParaRPr/>
          </a:p>
        </p:txBody>
      </p:sp>
      <p:sp>
        <p:nvSpPr>
          <p:cNvPr id="1063" name="Google Shape;1063;p13"/>
          <p:cNvSpPr/>
          <p:nvPr/>
        </p:nvSpPr>
        <p:spPr>
          <a:xfrm rot="10800000">
            <a:off x="8284065" y="209567"/>
            <a:ext cx="540360" cy="570960"/>
          </a:xfrm>
          <a:custGeom>
            <a:avLst/>
            <a:gdLst/>
            <a:ahLst/>
            <a:cxnLst/>
            <a:rect l="l" t="t" r="r" b="b"/>
            <a:pathLst>
              <a:path w="1501" h="1586" extrusionOk="0">
                <a:moveTo>
                  <a:pt x="606" y="1586"/>
                </a:moveTo>
                <a:lnTo>
                  <a:pt x="1429" y="1586"/>
                </a:lnTo>
                <a:cubicBezTo>
                  <a:pt x="1468" y="1586"/>
                  <a:pt x="1501" y="1553"/>
                  <a:pt x="1501" y="1510"/>
                </a:cubicBezTo>
                <a:lnTo>
                  <a:pt x="1501" y="1022"/>
                </a:lnTo>
                <a:cubicBezTo>
                  <a:pt x="1501" y="979"/>
                  <a:pt x="1470" y="945"/>
                  <a:pt x="1429" y="945"/>
                </a:cubicBezTo>
                <a:lnTo>
                  <a:pt x="679" y="945"/>
                </a:lnTo>
                <a:cubicBezTo>
                  <a:pt x="640" y="945"/>
                  <a:pt x="606" y="912"/>
                  <a:pt x="606" y="869"/>
                </a:cubicBezTo>
                <a:lnTo>
                  <a:pt x="606" y="77"/>
                </a:lnTo>
                <a:cubicBezTo>
                  <a:pt x="606" y="34"/>
                  <a:pt x="575" y="0"/>
                  <a:pt x="534" y="0"/>
                </a:cubicBezTo>
                <a:lnTo>
                  <a:pt x="72" y="0"/>
                </a:lnTo>
                <a:cubicBezTo>
                  <a:pt x="34" y="0"/>
                  <a:pt x="0" y="34"/>
                  <a:pt x="0" y="77"/>
                </a:cubicBezTo>
                <a:lnTo>
                  <a:pt x="0" y="945"/>
                </a:lnTo>
                <a:lnTo>
                  <a:pt x="0" y="1510"/>
                </a:lnTo>
                <a:cubicBezTo>
                  <a:pt x="0" y="1553"/>
                  <a:pt x="32" y="1586"/>
                  <a:pt x="72" y="1586"/>
                </a:cubicBezTo>
                <a:lnTo>
                  <a:pt x="606" y="1586"/>
                </a:lnTo>
                <a:close/>
              </a:path>
            </a:pathLst>
          </a:custGeom>
          <a:solidFill>
            <a:schemeClr val="accent1"/>
          </a:solidFill>
          <a:ln>
            <a:noFill/>
          </a:ln>
          <a:effectLst>
            <a:outerShdw dist="28575" dir="3840000" algn="bl" rotWithShape="0">
              <a:schemeClr val="dk1"/>
            </a:outerShdw>
          </a:effectLst>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064" name="Google Shape;1064;p13"/>
          <p:cNvGrpSpPr/>
          <p:nvPr/>
        </p:nvGrpSpPr>
        <p:grpSpPr>
          <a:xfrm>
            <a:off x="158083" y="172936"/>
            <a:ext cx="8816498" cy="4874305"/>
            <a:chOff x="158083" y="172936"/>
            <a:chExt cx="8816498" cy="4874305"/>
          </a:xfrm>
        </p:grpSpPr>
        <p:grpSp>
          <p:nvGrpSpPr>
            <p:cNvPr id="1065" name="Google Shape;1065;p13"/>
            <p:cNvGrpSpPr/>
            <p:nvPr/>
          </p:nvGrpSpPr>
          <p:grpSpPr>
            <a:xfrm>
              <a:off x="158083" y="172936"/>
              <a:ext cx="497615" cy="541579"/>
              <a:chOff x="3528376" y="2517973"/>
              <a:chExt cx="386648" cy="420808"/>
            </a:xfrm>
          </p:grpSpPr>
          <p:sp>
            <p:nvSpPr>
              <p:cNvPr id="1066" name="Google Shape;1066;p13"/>
              <p:cNvSpPr/>
              <p:nvPr/>
            </p:nvSpPr>
            <p:spPr>
              <a:xfrm>
                <a:off x="3528376" y="2517973"/>
                <a:ext cx="330125" cy="420808"/>
              </a:xfrm>
              <a:custGeom>
                <a:avLst/>
                <a:gdLst/>
                <a:ahLst/>
                <a:cxnLst/>
                <a:rect l="l" t="t" r="r" b="b"/>
                <a:pathLst>
                  <a:path w="495" h="631" fill="none" extrusionOk="0">
                    <a:moveTo>
                      <a:pt x="0" y="439"/>
                    </a:moveTo>
                    <a:cubicBezTo>
                      <a:pt x="66" y="502"/>
                      <a:pt x="131" y="568"/>
                      <a:pt x="196" y="631"/>
                    </a:cubicBezTo>
                    <a:cubicBezTo>
                      <a:pt x="168" y="458"/>
                      <a:pt x="140" y="286"/>
                      <a:pt x="114" y="112"/>
                    </a:cubicBezTo>
                    <a:cubicBezTo>
                      <a:pt x="237" y="69"/>
                      <a:pt x="365" y="13"/>
                      <a:pt x="495" y="0"/>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7" name="Google Shape;1067;p13"/>
              <p:cNvSpPr txBox="1"/>
              <p:nvPr/>
            </p:nvSpPr>
            <p:spPr>
              <a:xfrm rot="-792914">
                <a:off x="3653630" y="2569175"/>
                <a:ext cx="233586" cy="26850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700" b="1">
                    <a:solidFill>
                      <a:schemeClr val="dk1"/>
                    </a:solidFill>
                    <a:latin typeface="Quicksand"/>
                    <a:ea typeface="Quicksand"/>
                    <a:cs typeface="Quicksand"/>
                    <a:sym typeface="Quicksand"/>
                  </a:rPr>
                  <a:t>8</a:t>
                </a:r>
                <a:endParaRPr sz="1700" b="1" strike="noStrike">
                  <a:solidFill>
                    <a:schemeClr val="dk1"/>
                  </a:solidFill>
                  <a:latin typeface="Quicksand"/>
                  <a:ea typeface="Quicksand"/>
                  <a:cs typeface="Quicksand"/>
                  <a:sym typeface="Quicksand"/>
                </a:endParaRPr>
              </a:p>
            </p:txBody>
          </p:sp>
        </p:grpSp>
        <p:grpSp>
          <p:nvGrpSpPr>
            <p:cNvPr id="1068" name="Google Shape;1068;p13"/>
            <p:cNvGrpSpPr/>
            <p:nvPr/>
          </p:nvGrpSpPr>
          <p:grpSpPr>
            <a:xfrm>
              <a:off x="870916" y="209568"/>
              <a:ext cx="169952" cy="165341"/>
              <a:chOff x="2853720" y="3420720"/>
              <a:chExt cx="92880" cy="90360"/>
            </a:xfrm>
          </p:grpSpPr>
          <p:sp>
            <p:nvSpPr>
              <p:cNvPr id="1069" name="Google Shape;1069;p13"/>
              <p:cNvSpPr/>
              <p:nvPr/>
            </p:nvSpPr>
            <p:spPr>
              <a:xfrm>
                <a:off x="2872800" y="3425760"/>
                <a:ext cx="57960" cy="85320"/>
              </a:xfrm>
              <a:custGeom>
                <a:avLst/>
                <a:gdLst/>
                <a:ahLst/>
                <a:cxnLst/>
                <a:rect l="l" t="t" r="r" b="b"/>
                <a:pathLst>
                  <a:path w="161" h="237" fill="none" extrusionOk="0">
                    <a:moveTo>
                      <a:pt x="0" y="237"/>
                    </a:moveTo>
                    <a:cubicBezTo>
                      <a:pt x="62" y="164"/>
                      <a:pt x="116" y="86"/>
                      <a:pt x="161" y="0"/>
                    </a:cubicBezTo>
                  </a:path>
                </a:pathLst>
              </a:custGeom>
              <a:noFill/>
              <a:ln w="12950" cap="rnd" cmpd="sng">
                <a:solidFill>
                  <a:schemeClr val="dk1"/>
                </a:solidFill>
                <a:prstDash val="solid"/>
                <a:round/>
                <a:headEnd type="none" w="sm" len="sm"/>
                <a:tailEnd type="none" w="sm" len="sm"/>
              </a:ln>
            </p:spPr>
            <p:txBody>
              <a:bodyPr spcFirstLastPara="1" wrap="square" lIns="96475" tIns="33825" rIns="96475"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0" name="Google Shape;1070;p13"/>
              <p:cNvSpPr/>
              <p:nvPr/>
            </p:nvSpPr>
            <p:spPr>
              <a:xfrm>
                <a:off x="2853720" y="3420720"/>
                <a:ext cx="28080" cy="31320"/>
              </a:xfrm>
              <a:custGeom>
                <a:avLst/>
                <a:gdLst/>
                <a:ahLst/>
                <a:cxnLst/>
                <a:rect l="l" t="t" r="r" b="b"/>
                <a:pathLst>
                  <a:path w="78" h="87" extrusionOk="0">
                    <a:moveTo>
                      <a:pt x="72" y="72"/>
                    </a:moveTo>
                    <a:cubicBezTo>
                      <a:pt x="59" y="87"/>
                      <a:pt x="37" y="91"/>
                      <a:pt x="20" y="81"/>
                    </a:cubicBezTo>
                    <a:cubicBezTo>
                      <a:pt x="3" y="72"/>
                      <a:pt x="-5" y="49"/>
                      <a:pt x="3" y="31"/>
                    </a:cubicBezTo>
                    <a:cubicBezTo>
                      <a:pt x="12" y="8"/>
                      <a:pt x="27" y="-7"/>
                      <a:pt x="50" y="3"/>
                    </a:cubicBezTo>
                    <a:cubicBezTo>
                      <a:pt x="72" y="10"/>
                      <a:pt x="87" y="53"/>
                      <a:pt x="72" y="72"/>
                    </a:cubicBezTo>
                    <a:close/>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1" name="Google Shape;1071;p13"/>
              <p:cNvSpPr/>
              <p:nvPr/>
            </p:nvSpPr>
            <p:spPr>
              <a:xfrm>
                <a:off x="2917080" y="3480120"/>
                <a:ext cx="29520" cy="26280"/>
              </a:xfrm>
              <a:custGeom>
                <a:avLst/>
                <a:gdLst/>
                <a:ahLst/>
                <a:cxnLst/>
                <a:rect l="l" t="t" r="r" b="b"/>
                <a:pathLst>
                  <a:path w="82" h="73" fill="none" extrusionOk="0">
                    <a:moveTo>
                      <a:pt x="12" y="10"/>
                    </a:moveTo>
                    <a:cubicBezTo>
                      <a:pt x="3" y="13"/>
                      <a:pt x="-1" y="25"/>
                      <a:pt x="1" y="34"/>
                    </a:cubicBezTo>
                    <a:cubicBezTo>
                      <a:pt x="4" y="58"/>
                      <a:pt x="29" y="77"/>
                      <a:pt x="53" y="71"/>
                    </a:cubicBezTo>
                    <a:cubicBezTo>
                      <a:pt x="75" y="66"/>
                      <a:pt x="90" y="36"/>
                      <a:pt x="77" y="15"/>
                    </a:cubicBezTo>
                    <a:cubicBezTo>
                      <a:pt x="64" y="-5"/>
                      <a:pt x="31" y="-5"/>
                      <a:pt x="17" y="15"/>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72" name="Google Shape;1072;p13"/>
            <p:cNvGrpSpPr/>
            <p:nvPr/>
          </p:nvGrpSpPr>
          <p:grpSpPr>
            <a:xfrm>
              <a:off x="2784705" y="4832485"/>
              <a:ext cx="504554" cy="214757"/>
              <a:chOff x="2784705" y="4832485"/>
              <a:chExt cx="504554" cy="214757"/>
            </a:xfrm>
          </p:grpSpPr>
          <p:grpSp>
            <p:nvGrpSpPr>
              <p:cNvPr id="1073" name="Google Shape;1073;p13"/>
              <p:cNvGrpSpPr/>
              <p:nvPr/>
            </p:nvGrpSpPr>
            <p:grpSpPr>
              <a:xfrm>
                <a:off x="3115355" y="4904295"/>
                <a:ext cx="173904" cy="142944"/>
                <a:chOff x="3292560" y="2517480"/>
                <a:chExt cx="95040" cy="78120"/>
              </a:xfrm>
            </p:grpSpPr>
            <p:sp>
              <p:nvSpPr>
                <p:cNvPr id="1074" name="Google Shape;1074;p13"/>
                <p:cNvSpPr/>
                <p:nvPr/>
              </p:nvSpPr>
              <p:spPr>
                <a:xfrm>
                  <a:off x="3332160" y="2517480"/>
                  <a:ext cx="5400" cy="78120"/>
                </a:xfrm>
                <a:custGeom>
                  <a:avLst/>
                  <a:gdLst/>
                  <a:ahLst/>
                  <a:cxnLst/>
                  <a:rect l="l" t="t" r="r" b="b"/>
                  <a:pathLst>
                    <a:path w="15" h="217" fill="none" extrusionOk="0">
                      <a:moveTo>
                        <a:pt x="0" y="0"/>
                      </a:moveTo>
                      <a:cubicBezTo>
                        <a:pt x="6" y="73"/>
                        <a:pt x="10" y="144"/>
                        <a:pt x="15" y="217"/>
                      </a:cubicBezTo>
                    </a:path>
                  </a:pathLst>
                </a:custGeom>
                <a:noFill/>
                <a:ln w="12950" cap="rnd" cmpd="sng">
                  <a:solidFill>
                    <a:schemeClr val="dk1"/>
                  </a:solidFill>
                  <a:prstDash val="solid"/>
                  <a:round/>
                  <a:headEnd type="none" w="sm" len="sm"/>
                  <a:tailEnd type="none" w="sm" len="sm"/>
                </a:ln>
              </p:spPr>
              <p:txBody>
                <a:bodyPr spcFirstLastPara="1" wrap="square" lIns="96475" tIns="26625" rIns="96475" bIns="26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5" name="Google Shape;1075;p13"/>
                <p:cNvSpPr/>
                <p:nvPr/>
              </p:nvSpPr>
              <p:spPr>
                <a:xfrm>
                  <a:off x="3292560" y="2547000"/>
                  <a:ext cx="95040" cy="5400"/>
                </a:xfrm>
                <a:custGeom>
                  <a:avLst/>
                  <a:gdLst/>
                  <a:ahLst/>
                  <a:cxnLst/>
                  <a:rect l="l" t="t" r="r" b="b"/>
                  <a:pathLst>
                    <a:path w="264" h="15" fill="none" extrusionOk="0">
                      <a:moveTo>
                        <a:pt x="0" y="15"/>
                      </a:moveTo>
                      <a:cubicBezTo>
                        <a:pt x="88" y="17"/>
                        <a:pt x="178" y="11"/>
                        <a:pt x="264" y="0"/>
                      </a:cubicBezTo>
                    </a:path>
                  </a:pathLst>
                </a:custGeom>
                <a:noFill/>
                <a:ln w="12950" cap="rnd" cmpd="sng">
                  <a:solidFill>
                    <a:schemeClr val="dk1"/>
                  </a:solidFill>
                  <a:prstDash val="solid"/>
                  <a:round/>
                  <a:headEnd type="none" w="sm" len="sm"/>
                  <a:tailEnd type="none" w="sm" len="sm"/>
                </a:ln>
              </p:spPr>
              <p:txBody>
                <a:bodyPr spcFirstLastPara="1" wrap="square" lIns="96475" tIns="0" rIns="9647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76" name="Google Shape;1076;p13"/>
              <p:cNvSpPr/>
              <p:nvPr/>
            </p:nvSpPr>
            <p:spPr>
              <a:xfrm>
                <a:off x="2784705" y="4832485"/>
                <a:ext cx="194991" cy="214757"/>
              </a:xfrm>
              <a:custGeom>
                <a:avLst/>
                <a:gdLst/>
                <a:ahLst/>
                <a:cxnLst/>
                <a:rect l="l" t="t" r="r" b="b"/>
                <a:pathLst>
                  <a:path w="296" h="326" extrusionOk="0">
                    <a:moveTo>
                      <a:pt x="236" y="311"/>
                    </a:moveTo>
                    <a:cubicBezTo>
                      <a:pt x="170" y="341"/>
                      <a:pt x="84" y="323"/>
                      <a:pt x="38" y="268"/>
                    </a:cubicBezTo>
                    <a:cubicBezTo>
                      <a:pt x="-9" y="212"/>
                      <a:pt x="-13" y="126"/>
                      <a:pt x="28" y="67"/>
                    </a:cubicBezTo>
                    <a:cubicBezTo>
                      <a:pt x="86" y="-17"/>
                      <a:pt x="148" y="-19"/>
                      <a:pt x="228" y="42"/>
                    </a:cubicBezTo>
                    <a:cubicBezTo>
                      <a:pt x="308" y="104"/>
                      <a:pt x="327" y="268"/>
                      <a:pt x="236" y="311"/>
                    </a:cubicBezTo>
                    <a:close/>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77" name="Google Shape;1077;p13"/>
            <p:cNvSpPr/>
            <p:nvPr/>
          </p:nvSpPr>
          <p:spPr>
            <a:xfrm>
              <a:off x="8790130" y="4840053"/>
              <a:ext cx="184451" cy="199605"/>
            </a:xfrm>
            <a:custGeom>
              <a:avLst/>
              <a:gdLst/>
              <a:ahLst/>
              <a:cxnLst/>
              <a:rect l="l" t="t" r="r" b="b"/>
              <a:pathLst>
                <a:path w="280" h="303" fill="none" extrusionOk="0">
                  <a:moveTo>
                    <a:pt x="183" y="109"/>
                  </a:moveTo>
                  <a:cubicBezTo>
                    <a:pt x="146" y="139"/>
                    <a:pt x="110" y="171"/>
                    <a:pt x="73" y="201"/>
                  </a:cubicBezTo>
                  <a:cubicBezTo>
                    <a:pt x="62" y="210"/>
                    <a:pt x="49" y="221"/>
                    <a:pt x="34" y="219"/>
                  </a:cubicBezTo>
                  <a:cubicBezTo>
                    <a:pt x="8" y="218"/>
                    <a:pt x="-5" y="186"/>
                    <a:pt x="2" y="161"/>
                  </a:cubicBezTo>
                  <a:cubicBezTo>
                    <a:pt x="9" y="137"/>
                    <a:pt x="32" y="120"/>
                    <a:pt x="52" y="105"/>
                  </a:cubicBezTo>
                  <a:cubicBezTo>
                    <a:pt x="86" y="81"/>
                    <a:pt x="118" y="57"/>
                    <a:pt x="151" y="34"/>
                  </a:cubicBezTo>
                  <a:cubicBezTo>
                    <a:pt x="170" y="21"/>
                    <a:pt x="189" y="8"/>
                    <a:pt x="209" y="3"/>
                  </a:cubicBezTo>
                  <a:cubicBezTo>
                    <a:pt x="232" y="-3"/>
                    <a:pt x="256" y="3"/>
                    <a:pt x="271" y="19"/>
                  </a:cubicBezTo>
                  <a:cubicBezTo>
                    <a:pt x="282" y="34"/>
                    <a:pt x="282" y="57"/>
                    <a:pt x="275" y="76"/>
                  </a:cubicBezTo>
                  <a:cubicBezTo>
                    <a:pt x="267" y="94"/>
                    <a:pt x="254" y="109"/>
                    <a:pt x="239" y="122"/>
                  </a:cubicBezTo>
                  <a:cubicBezTo>
                    <a:pt x="170" y="193"/>
                    <a:pt x="92" y="253"/>
                    <a:pt x="6" y="303"/>
                  </a:cubicBezTo>
                </a:path>
              </a:pathLst>
            </a:custGeom>
            <a:noFill/>
            <a:ln w="12950" cap="rnd" cmpd="sng">
              <a:solidFill>
                <a:schemeClr val="dk1"/>
              </a:solidFill>
              <a:prstDash val="solid"/>
              <a:round/>
              <a:headEnd type="none" w="sm" len="sm"/>
              <a:tailEnd type="none" w="sm" len="sm"/>
            </a:ln>
          </p:spPr>
          <p:txBody>
            <a:bodyPr spcFirstLastPara="1" wrap="square" lIns="96475" tIns="51475" rIns="96475" bIns="51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Font typeface="Black Han Sans"/>
              <a:buNone/>
              <a:defRPr sz="3200">
                <a:solidFill>
                  <a:schemeClr val="dk1"/>
                </a:solidFill>
                <a:latin typeface="Black Han Sans"/>
                <a:ea typeface="Black Han Sans"/>
                <a:cs typeface="Black Han Sans"/>
                <a:sym typeface="Black Han Sans"/>
              </a:defRPr>
            </a:lvl1pPr>
            <a:lvl2pPr lvl="1"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2pPr>
            <a:lvl3pPr lvl="2"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3pPr>
            <a:lvl4pPr lvl="3"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4pPr>
            <a:lvl5pPr lvl="4"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5pPr>
            <a:lvl6pPr lvl="5"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6pPr>
            <a:lvl7pPr lvl="6"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7pPr>
            <a:lvl8pPr lvl="7"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8pPr>
            <a:lvl9pPr lvl="8" rtl="0">
              <a:lnSpc>
                <a:spcPct val="115000"/>
              </a:lnSpc>
              <a:spcBef>
                <a:spcPts val="0"/>
              </a:spcBef>
              <a:spcAft>
                <a:spcPts val="0"/>
              </a:spcAft>
              <a:buClr>
                <a:schemeClr val="dk1"/>
              </a:buClr>
              <a:buSzPts val="3000"/>
              <a:buFont typeface="Black Han Sans"/>
              <a:buNone/>
              <a:defRPr sz="3000" b="1">
                <a:solidFill>
                  <a:schemeClr val="dk1"/>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1pPr>
            <a:lvl2pPr marL="914400" lvl="1"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2pPr>
            <a:lvl3pPr marL="1371600" lvl="2"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3pPr>
            <a:lvl4pPr marL="1828800" lvl="3"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4pPr>
            <a:lvl5pPr marL="2286000" lvl="4"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5pPr>
            <a:lvl6pPr marL="2743200" lvl="5"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6pPr>
            <a:lvl7pPr marL="3200400" lvl="6"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7pPr>
            <a:lvl8pPr marL="3657600" lvl="7"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8pPr>
            <a:lvl9pPr marL="4114800" lvl="8" indent="-304800">
              <a:lnSpc>
                <a:spcPct val="115000"/>
              </a:lnSpc>
              <a:spcBef>
                <a:spcPts val="0"/>
              </a:spcBef>
              <a:spcAft>
                <a:spcPts val="0"/>
              </a:spcAft>
              <a:buClr>
                <a:schemeClr val="dk1"/>
              </a:buClr>
              <a:buSzPts val="1200"/>
              <a:buFont typeface="Nanum Gothic"/>
              <a:buChar char="■"/>
              <a:defRPr sz="1200">
                <a:solidFill>
                  <a:schemeClr val="dk1"/>
                </a:solidFill>
                <a:latin typeface="NanumGothic"/>
                <a:ea typeface="NanumGothic"/>
                <a:cs typeface="Nanum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3" r:id="rId10"/>
    <p:sldLayoutId id="2147483664" r:id="rId11"/>
    <p:sldLayoutId id="2147483666" r:id="rId12"/>
    <p:sldLayoutId id="2147483669" r:id="rId13"/>
    <p:sldLayoutId id="2147483673" r:id="rId14"/>
    <p:sldLayoutId id="2147483674" r:id="rId15"/>
    <p:sldLayoutId id="2147483678" r:id="rId16"/>
    <p:sldLayoutId id="2147483679" r:id="rId17"/>
    <p:sldLayoutId id="214748368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32"/>
          <p:cNvSpPr txBox="1">
            <a:spLocks noGrp="1"/>
          </p:cNvSpPr>
          <p:nvPr>
            <p:ph type="ctrTitle"/>
          </p:nvPr>
        </p:nvSpPr>
        <p:spPr>
          <a:xfrm>
            <a:off x="1059538" y="1461752"/>
            <a:ext cx="7146235" cy="24170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err="1">
                <a:solidFill>
                  <a:srgbClr val="C00000"/>
                </a:solidFill>
                <a:latin typeface="Times New Roman" panose="02020603050405020304" pitchFamily="18" charset="0"/>
                <a:cs typeface="Times New Roman" panose="02020603050405020304" pitchFamily="18" charset="0"/>
              </a:rPr>
              <a:t>Bài</a:t>
            </a:r>
            <a:r>
              <a:rPr lang="en-US" b="1">
                <a:solidFill>
                  <a:srgbClr val="C00000"/>
                </a:solidFill>
                <a:latin typeface="Times New Roman" panose="02020603050405020304" pitchFamily="18" charset="0"/>
                <a:cs typeface="Times New Roman" panose="02020603050405020304" pitchFamily="18" charset="0"/>
              </a:rPr>
              <a:t> 9: </a:t>
            </a:r>
            <a:r>
              <a:rPr lang="en-US" b="1" dirty="0">
                <a:solidFill>
                  <a:srgbClr val="C00000"/>
                </a:solidFill>
                <a:latin typeface="Times New Roman" panose="02020603050405020304" pitchFamily="18" charset="0"/>
                <a:cs typeface="Times New Roman" panose="02020603050405020304" pitchFamily="18" charset="0"/>
              </a:rPr>
              <a:t>MÔ HÌNH</a:t>
            </a:r>
            <a:br>
              <a:rPr lang="en-US" b="1">
                <a:solidFill>
                  <a:srgbClr val="C00000"/>
                </a:solidFill>
                <a:latin typeface="Times New Roman" panose="02020603050405020304" pitchFamily="18" charset="0"/>
                <a:cs typeface="Times New Roman" panose="02020603050405020304" pitchFamily="18" charset="0"/>
              </a:rPr>
            </a:br>
            <a:r>
              <a:rPr lang="en-US" b="1">
                <a:solidFill>
                  <a:srgbClr val="C00000"/>
                </a:solidFill>
                <a:latin typeface="Times New Roman" panose="02020603050405020304" pitchFamily="18" charset="0"/>
                <a:cs typeface="Times New Roman" panose="02020603050405020304" pitchFamily="18" charset="0"/>
              </a:rPr>
              <a:t>ĐIỆN MẶT TRỜI</a:t>
            </a:r>
            <a:br>
              <a:rPr lang="en-US" b="1" dirty="0">
                <a:solidFill>
                  <a:srgbClr val="C00000"/>
                </a:solidFill>
                <a:latin typeface="Times New Roman" panose="02020603050405020304" pitchFamily="18" charset="0"/>
                <a:cs typeface="Times New Roman" panose="02020603050405020304" pitchFamily="18" charset="0"/>
              </a:rPr>
            </a:br>
            <a:r>
              <a:rPr lang="en-US" sz="4400" b="1" dirty="0">
                <a:solidFill>
                  <a:srgbClr val="C00000"/>
                </a:solidFill>
                <a:latin typeface="Times New Roman" panose="02020603050405020304" pitchFamily="18" charset="0"/>
                <a:cs typeface="Times New Roman" panose="02020603050405020304" pitchFamily="18" charset="0"/>
              </a:rPr>
              <a:t>(</a:t>
            </a:r>
            <a:r>
              <a:rPr lang="en-US" sz="4400" b="1" err="1">
                <a:solidFill>
                  <a:srgbClr val="C00000"/>
                </a:solidFill>
                <a:latin typeface="Times New Roman" panose="02020603050405020304" pitchFamily="18" charset="0"/>
                <a:cs typeface="Times New Roman" panose="02020603050405020304" pitchFamily="18" charset="0"/>
              </a:rPr>
              <a:t>Tiết</a:t>
            </a:r>
            <a:r>
              <a:rPr lang="en-US" sz="4400" b="1">
                <a:solidFill>
                  <a:srgbClr val="C00000"/>
                </a:solidFill>
                <a:latin typeface="Times New Roman" panose="02020603050405020304" pitchFamily="18" charset="0"/>
                <a:cs typeface="Times New Roman" panose="02020603050405020304" pitchFamily="18" charset="0"/>
              </a:rPr>
              <a:t> 1-2)</a:t>
            </a:r>
            <a:endParaRPr sz="4400" b="1" dirty="0">
              <a:solidFill>
                <a:srgbClr val="C00000"/>
              </a:solidFill>
              <a:latin typeface="Times New Roman" panose="02020603050405020304" pitchFamily="18" charset="0"/>
              <a:cs typeface="Times New Roman" panose="02020603050405020304" pitchFamily="18" charset="0"/>
            </a:endParaRPr>
          </a:p>
        </p:txBody>
      </p:sp>
      <p:sp>
        <p:nvSpPr>
          <p:cNvPr id="5" name="Google Shape;9815;p31">
            <a:extLst>
              <a:ext uri="{FF2B5EF4-FFF2-40B4-BE49-F238E27FC236}">
                <a16:creationId xmlns:a16="http://schemas.microsoft.com/office/drawing/2014/main" id="{3628B96D-25E2-3B4B-FCE7-7BABF133C151}"/>
              </a:ext>
            </a:extLst>
          </p:cNvPr>
          <p:cNvSpPr txBox="1">
            <a:spLocks/>
          </p:cNvSpPr>
          <p:nvPr/>
        </p:nvSpPr>
        <p:spPr>
          <a:xfrm>
            <a:off x="921382" y="380837"/>
            <a:ext cx="7443678" cy="9546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Black Han Sans"/>
              <a:buNone/>
              <a:defRPr sz="5200" b="0" i="0" u="none" strike="noStrike" cap="none">
                <a:solidFill>
                  <a:schemeClr val="dk1"/>
                </a:solidFill>
                <a:latin typeface="Black Han Sans"/>
                <a:ea typeface="Black Han Sans"/>
                <a:cs typeface="Black Han Sans"/>
                <a:sym typeface="Black Han Sans"/>
              </a:defRPr>
            </a:lvl1pPr>
            <a:lvl2pPr marR="0" lvl="1"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2pPr>
            <a:lvl3pPr marR="0" lvl="2"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3pPr>
            <a:lvl4pPr marR="0" lvl="3"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4pPr>
            <a:lvl5pPr marR="0" lvl="4"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5pPr>
            <a:lvl6pPr marR="0" lvl="5"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6pPr>
            <a:lvl7pPr marR="0" lvl="6"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7pPr>
            <a:lvl8pPr marR="0" lvl="7"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8pPr>
            <a:lvl9pPr marR="0" lvl="8" algn="ctr" rtl="0">
              <a:lnSpc>
                <a:spcPct val="115000"/>
              </a:lnSpc>
              <a:spcBef>
                <a:spcPts val="0"/>
              </a:spcBef>
              <a:spcAft>
                <a:spcPts val="0"/>
              </a:spcAft>
              <a:buClr>
                <a:srgbClr val="191919"/>
              </a:buClr>
              <a:buSzPts val="5200"/>
              <a:buFont typeface="Black Han Sans"/>
              <a:buNone/>
              <a:defRPr sz="5200" b="1" i="0" u="none" strike="noStrike" cap="none">
                <a:solidFill>
                  <a:srgbClr val="191919"/>
                </a:solidFill>
                <a:latin typeface="Black Han Sans"/>
                <a:ea typeface="Black Han Sans"/>
                <a:cs typeface="Black Han Sans"/>
                <a:sym typeface="Black Han Sans"/>
              </a:defRPr>
            </a:lvl9pPr>
          </a:lstStyle>
          <a:p>
            <a:r>
              <a:rPr lang="en-US" sz="3600" b="1" dirty="0" err="1">
                <a:solidFill>
                  <a:srgbClr val="0070C0"/>
                </a:solidFill>
                <a:latin typeface="Times New Roman" panose="02020603050405020304" pitchFamily="18" charset="0"/>
                <a:cs typeface="Times New Roman" panose="02020603050405020304" pitchFamily="18" charset="0"/>
              </a:rPr>
              <a:t>Công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nghệ</a:t>
            </a:r>
            <a:r>
              <a:rPr lang="en-US" sz="3600" b="1" dirty="0">
                <a:solidFill>
                  <a:srgbClr val="0070C0"/>
                </a:solidFill>
                <a:latin typeface="Times New Roman" panose="02020603050405020304" pitchFamily="18" charset="0"/>
                <a:cs typeface="Times New Roman" panose="02020603050405020304" pitchFamily="18" charset="0"/>
              </a:rPr>
              <a:t> – </a:t>
            </a:r>
            <a:r>
              <a:rPr lang="en-US" sz="3600" b="1" dirty="0" err="1">
                <a:solidFill>
                  <a:srgbClr val="0070C0"/>
                </a:solidFill>
                <a:latin typeface="Times New Roman" panose="02020603050405020304" pitchFamily="18" charset="0"/>
                <a:cs typeface="Times New Roman" panose="02020603050405020304" pitchFamily="18" charset="0"/>
              </a:rPr>
              <a:t>Lớp</a:t>
            </a:r>
            <a:r>
              <a:rPr lang="en-US" sz="3600" b="1" dirty="0">
                <a:solidFill>
                  <a:srgbClr val="0070C0"/>
                </a:solidFill>
                <a:latin typeface="Times New Roman" panose="02020603050405020304" pitchFamily="18" charset="0"/>
                <a:cs typeface="Times New Roman" panose="02020603050405020304" pitchFamily="18" charset="0"/>
              </a:rPr>
              <a:t> 5</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9897" name="Google Shape;9897;p36"/>
          <p:cNvSpPr txBox="1">
            <a:spLocks noGrp="1"/>
          </p:cNvSpPr>
          <p:nvPr>
            <p:ph type="title"/>
          </p:nvPr>
        </p:nvSpPr>
        <p:spPr>
          <a:xfrm>
            <a:off x="1409810" y="498516"/>
            <a:ext cx="7020000" cy="572700"/>
          </a:xfrm>
          <a:prstGeom prst="rect">
            <a:avLst/>
          </a:prstGeom>
        </p:spPr>
        <p:txBody>
          <a:bodyPr spcFirstLastPara="1" vert="horz" wrap="square" lIns="91425" tIns="91425" rIns="91425" bIns="91425" rtlCol="0" anchor="t" anchorCtr="0">
            <a:noAutofit/>
          </a:bodyPr>
          <a:lstStyle/>
          <a:p>
            <a:r>
              <a:rPr lang="en-US" b="1" dirty="0">
                <a:solidFill>
                  <a:srgbClr val="FF0000"/>
                </a:solidFill>
                <a:latin typeface="Times New Roman" panose="02020603050405020304" pitchFamily="18" charset="0"/>
                <a:cs typeface="Times New Roman" panose="02020603050405020304" pitchFamily="18" charset="0"/>
              </a:rPr>
              <a:t>1. YÊU CẦU SẢN PHẨM</a:t>
            </a:r>
            <a:endParaRPr b="1" dirty="0">
              <a:solidFill>
                <a:srgbClr val="FF0000"/>
              </a:solidFill>
              <a:latin typeface="Times New Roman" panose="02020603050405020304" pitchFamily="18" charset="0"/>
              <a:cs typeface="Times New Roman" panose="02020603050405020304" pitchFamily="18" charset="0"/>
            </a:endParaRPr>
          </a:p>
        </p:txBody>
      </p:sp>
      <p:sp>
        <p:nvSpPr>
          <p:cNvPr id="9899" name="Google Shape;9899;p36"/>
          <p:cNvSpPr txBox="1">
            <a:spLocks noGrp="1"/>
          </p:cNvSpPr>
          <p:nvPr>
            <p:ph type="subTitle" idx="2"/>
          </p:nvPr>
        </p:nvSpPr>
        <p:spPr>
          <a:xfrm>
            <a:off x="960120" y="1209014"/>
            <a:ext cx="7549986" cy="3118626"/>
          </a:xfrm>
          <a:prstGeom prst="rect">
            <a:avLst/>
          </a:prstGeom>
        </p:spPr>
        <p:txBody>
          <a:bodyPr spcFirstLastPara="1" vert="horz" wrap="square" lIns="91425" tIns="91425" rIns="91425" bIns="91425" rtlCol="0" anchor="t" anchorCtr="0">
            <a:noAutofit/>
          </a:bodyPr>
          <a:lstStyle/>
          <a:p>
            <a:pPr marL="457189" indent="-317492">
              <a:buClr>
                <a:schemeClr val="accent6"/>
              </a:buClr>
              <a:buFont typeface="Gantari"/>
              <a:buChar char="●"/>
            </a:pPr>
            <a:r>
              <a:rPr lang="vi-VN" sz="3200">
                <a:latin typeface="Times New Roman" panose="02020603050405020304" pitchFamily="18" charset="0"/>
                <a:cs typeface="Times New Roman" panose="02020603050405020304" pitchFamily="18" charset="0"/>
              </a:rPr>
              <a:t>Mô </a:t>
            </a:r>
            <a:r>
              <a:rPr lang="vi-VN" sz="3200" dirty="0">
                <a:latin typeface="Times New Roman" panose="02020603050405020304" pitchFamily="18" charset="0"/>
                <a:cs typeface="Times New Roman" panose="02020603050405020304" pitchFamily="18" charset="0"/>
              </a:rPr>
              <a:t>hình được lắp ráp đầy đủ các bộ phận.</a:t>
            </a:r>
          </a:p>
          <a:p>
            <a:pPr marL="457189" indent="-317492">
              <a:buClr>
                <a:schemeClr val="accent6"/>
              </a:buClr>
              <a:buFont typeface="Gantari"/>
              <a:buChar char="●"/>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a:t>
            </a:r>
          </a:p>
          <a:p>
            <a:pPr marL="457189" indent="-317492">
              <a:buClr>
                <a:schemeClr val="accent6"/>
              </a:buClr>
              <a:buFont typeface="Gantari"/>
              <a:buChar char="●"/>
            </a:pP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gang.</a:t>
            </a:r>
          </a:p>
          <a:p>
            <a:pPr marL="457189" indent="-317492">
              <a:buClr>
                <a:schemeClr val="accent6"/>
              </a:buClr>
              <a:buFont typeface="Gantari"/>
              <a:buChar char="●"/>
            </a:pP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hình</a:t>
            </a:r>
            <a:r>
              <a:rPr lang="en-US" sz="3200">
                <a:latin typeface="Times New Roman" panose="02020603050405020304" pitchFamily="18" charset="0"/>
                <a:cs typeface="Times New Roman" panose="02020603050405020304" pitchFamily="18" charset="0"/>
              </a:rPr>
              <a:t> máy phát điện hoạt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a:t>
            </a:r>
          </a:p>
        </p:txBody>
      </p:sp>
      <p:sp>
        <p:nvSpPr>
          <p:cNvPr id="9900" name="Google Shape;9900;p36"/>
          <p:cNvSpPr/>
          <p:nvPr/>
        </p:nvSpPr>
        <p:spPr>
          <a:xfrm>
            <a:off x="7818976"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9901" name="Google Shape;9901;p36"/>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grpSp>
        <p:nvGrpSpPr>
          <p:cNvPr id="9902" name="Google Shape;9902;p36"/>
          <p:cNvGrpSpPr/>
          <p:nvPr/>
        </p:nvGrpSpPr>
        <p:grpSpPr>
          <a:xfrm rot="6300357">
            <a:off x="7074686" y="581436"/>
            <a:ext cx="707993" cy="442801"/>
            <a:chOff x="1445125" y="3867675"/>
            <a:chExt cx="803300" cy="502950"/>
          </a:xfrm>
        </p:grpSpPr>
        <p:sp>
          <p:nvSpPr>
            <p:cNvPr id="9903" name="Google Shape;9903;p3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9904" name="Google Shape;9904;p3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9905" name="Google Shape;9905;p3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09"/>
        <p:cNvGrpSpPr/>
        <p:nvPr/>
      </p:nvGrpSpPr>
      <p:grpSpPr>
        <a:xfrm>
          <a:off x="0" y="0"/>
          <a:ext cx="0" cy="0"/>
          <a:chOff x="0" y="0"/>
          <a:chExt cx="0" cy="0"/>
        </a:xfrm>
      </p:grpSpPr>
      <p:sp>
        <p:nvSpPr>
          <p:cNvPr id="9911" name="Google Shape;9911;p37"/>
          <p:cNvSpPr txBox="1">
            <a:spLocks noGrp="1"/>
          </p:cNvSpPr>
          <p:nvPr>
            <p:ph type="title"/>
          </p:nvPr>
        </p:nvSpPr>
        <p:spPr>
          <a:xfrm>
            <a:off x="1099778" y="680543"/>
            <a:ext cx="7073034" cy="1163383"/>
          </a:xfrm>
          <a:prstGeom prst="rect">
            <a:avLst/>
          </a:prstGeom>
        </p:spPr>
        <p:txBody>
          <a:bodyPr spcFirstLastPara="1" vert="horz" wrap="square" lIns="91425" tIns="91425" rIns="91425" bIns="91425" rtlCol="0" anchor="b" anchorCtr="0">
            <a:noAutofit/>
          </a:bodyPr>
          <a:lstStyle/>
          <a:p>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chi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cụ</a:t>
            </a:r>
            <a:endParaRPr sz="3600" b="1" dirty="0">
              <a:solidFill>
                <a:srgbClr val="FF0000"/>
              </a:solidFill>
              <a:latin typeface="Times New Roman" panose="02020603050405020304" pitchFamily="18" charset="0"/>
              <a:cs typeface="Times New Roman" panose="02020603050405020304" pitchFamily="18" charset="0"/>
            </a:endParaRPr>
          </a:p>
        </p:txBody>
      </p:sp>
      <p:sp>
        <p:nvSpPr>
          <p:cNvPr id="9919" name="Google Shape;9919;p37"/>
          <p:cNvSpPr/>
          <p:nvPr/>
        </p:nvSpPr>
        <p:spPr>
          <a:xfrm>
            <a:off x="6501614" y="1598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9921" name="Google Shape;9921;p37"/>
          <p:cNvSpPr/>
          <p:nvPr/>
        </p:nvSpPr>
        <p:spPr>
          <a:xfrm>
            <a:off x="7748201" y="3270389"/>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endParaRPr sz="1800"/>
          </a:p>
        </p:txBody>
      </p:sp>
      <p:sp>
        <p:nvSpPr>
          <p:cNvPr id="5" name="TextBox 4">
            <a:extLst>
              <a:ext uri="{FF2B5EF4-FFF2-40B4-BE49-F238E27FC236}">
                <a16:creationId xmlns:a16="http://schemas.microsoft.com/office/drawing/2014/main" id="{F2A99845-72C9-583C-C6FA-BB7EE742726C}"/>
              </a:ext>
            </a:extLst>
          </p:cNvPr>
          <p:cNvSpPr txBox="1"/>
          <p:nvPr/>
        </p:nvSpPr>
        <p:spPr>
          <a:xfrm>
            <a:off x="1099778" y="1708425"/>
            <a:ext cx="7303845" cy="2862322"/>
          </a:xfrm>
          <a:prstGeom prst="rect">
            <a:avLst/>
          </a:prstGeom>
          <a:noFill/>
        </p:spPr>
        <p:txBody>
          <a:bodyPr wrap="square">
            <a:spAutoFit/>
          </a:bodyPr>
          <a:lstStyle/>
          <a:p>
            <a:pPr algn="just"/>
            <a:r>
              <a:rPr lang="en-VN" sz="3600" b="1" dirty="0">
                <a:latin typeface="Times New Roman" panose="02020603050405020304" pitchFamily="18" charset="0"/>
                <a:cs typeface="Times New Roman" panose="02020603050405020304" pitchFamily="18" charset="0"/>
              </a:rPr>
              <a:t>Em hãy lựa chọn và xác định số lượng các chi tiết bộ phận và dụng cụ trong bộ lắp ghép mô hình kỹ thuật theo bản gợi ý dưới đây để lắp ráp mô </a:t>
            </a:r>
            <a:r>
              <a:rPr lang="en-VN" sz="3600" b="1">
                <a:latin typeface="Times New Roman" panose="02020603050405020304" pitchFamily="18" charset="0"/>
                <a:cs typeface="Times New Roman" panose="02020603050405020304" pitchFamily="18" charset="0"/>
              </a:rPr>
              <a:t>hình </a:t>
            </a:r>
            <a:r>
              <a:rPr lang="en-US" sz="3600" b="1">
                <a:latin typeface="Times New Roman" panose="02020603050405020304" pitchFamily="18" charset="0"/>
                <a:cs typeface="Times New Roman" panose="02020603050405020304" pitchFamily="18" charset="0"/>
              </a:rPr>
              <a:t>điện mặt trời.</a:t>
            </a:r>
            <a:endParaRPr lang="en-VN"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39ABB4-9764-CFC7-C775-8DC47E26A62F}"/>
              </a:ext>
            </a:extLst>
          </p:cNvPr>
          <p:cNvSpPr/>
          <p:nvPr/>
        </p:nvSpPr>
        <p:spPr>
          <a:xfrm>
            <a:off x="7458456" y="1518285"/>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4" name="Rectangle 3">
            <a:extLst>
              <a:ext uri="{FF2B5EF4-FFF2-40B4-BE49-F238E27FC236}">
                <a16:creationId xmlns:a16="http://schemas.microsoft.com/office/drawing/2014/main" id="{2FDCEF4B-8D0E-AC3D-288E-C233FD0BE6DA}"/>
              </a:ext>
            </a:extLst>
          </p:cNvPr>
          <p:cNvSpPr/>
          <p:nvPr/>
        </p:nvSpPr>
        <p:spPr>
          <a:xfrm>
            <a:off x="7488936" y="2118741"/>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5" name="Rectangle 4">
            <a:extLst>
              <a:ext uri="{FF2B5EF4-FFF2-40B4-BE49-F238E27FC236}">
                <a16:creationId xmlns:a16="http://schemas.microsoft.com/office/drawing/2014/main" id="{A6B8DD32-2369-2945-CCDD-8FFD010A4061}"/>
              </a:ext>
            </a:extLst>
          </p:cNvPr>
          <p:cNvSpPr/>
          <p:nvPr/>
        </p:nvSpPr>
        <p:spPr>
          <a:xfrm>
            <a:off x="7495032" y="2677668"/>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dirty="0"/>
          </a:p>
        </p:txBody>
      </p:sp>
      <p:sp>
        <p:nvSpPr>
          <p:cNvPr id="6" name="Rectangle 5">
            <a:extLst>
              <a:ext uri="{FF2B5EF4-FFF2-40B4-BE49-F238E27FC236}">
                <a16:creationId xmlns:a16="http://schemas.microsoft.com/office/drawing/2014/main" id="{094B7F0C-898E-FFDA-B1B6-E6A7FFBA99BD}"/>
              </a:ext>
            </a:extLst>
          </p:cNvPr>
          <p:cNvSpPr/>
          <p:nvPr/>
        </p:nvSpPr>
        <p:spPr>
          <a:xfrm>
            <a:off x="7488936" y="3278124"/>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7" name="Rectangle 6">
            <a:extLst>
              <a:ext uri="{FF2B5EF4-FFF2-40B4-BE49-F238E27FC236}">
                <a16:creationId xmlns:a16="http://schemas.microsoft.com/office/drawing/2014/main" id="{251642EF-3026-A0E8-9666-7029A98CBE3A}"/>
              </a:ext>
            </a:extLst>
          </p:cNvPr>
          <p:cNvSpPr/>
          <p:nvPr/>
        </p:nvSpPr>
        <p:spPr>
          <a:xfrm>
            <a:off x="7424928" y="3878580"/>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dirty="0"/>
          </a:p>
        </p:txBody>
      </p:sp>
      <p:sp>
        <p:nvSpPr>
          <p:cNvPr id="8" name="Rectangle 7">
            <a:extLst>
              <a:ext uri="{FF2B5EF4-FFF2-40B4-BE49-F238E27FC236}">
                <a16:creationId xmlns:a16="http://schemas.microsoft.com/office/drawing/2014/main" id="{F3E8A223-506A-9801-20E2-15CFD3CB41B8}"/>
              </a:ext>
            </a:extLst>
          </p:cNvPr>
          <p:cNvSpPr/>
          <p:nvPr/>
        </p:nvSpPr>
        <p:spPr>
          <a:xfrm>
            <a:off x="7449312" y="4423410"/>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9" name="Rectangle 8">
            <a:extLst>
              <a:ext uri="{FF2B5EF4-FFF2-40B4-BE49-F238E27FC236}">
                <a16:creationId xmlns:a16="http://schemas.microsoft.com/office/drawing/2014/main" id="{50B8DD6E-1AAB-8D93-9911-C5E8CCDA5061}"/>
              </a:ext>
            </a:extLst>
          </p:cNvPr>
          <p:cNvSpPr/>
          <p:nvPr/>
        </p:nvSpPr>
        <p:spPr>
          <a:xfrm>
            <a:off x="7488936" y="960120"/>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pic>
        <p:nvPicPr>
          <p:cNvPr id="11" name="Picture 10">
            <a:extLst>
              <a:ext uri="{FF2B5EF4-FFF2-40B4-BE49-F238E27FC236}">
                <a16:creationId xmlns:a16="http://schemas.microsoft.com/office/drawing/2014/main" id="{2CD2E0E5-761C-4FCE-B177-177249758A4D}"/>
              </a:ext>
            </a:extLst>
          </p:cNvPr>
          <p:cNvPicPr>
            <a:picLocks noChangeAspect="1"/>
          </p:cNvPicPr>
          <p:nvPr/>
        </p:nvPicPr>
        <p:blipFill>
          <a:blip r:embed="rId2"/>
          <a:stretch>
            <a:fillRect/>
          </a:stretch>
        </p:blipFill>
        <p:spPr>
          <a:xfrm>
            <a:off x="1336431" y="41148"/>
            <a:ext cx="6609705" cy="5061204"/>
          </a:xfrm>
          <a:prstGeom prst="rect">
            <a:avLst/>
          </a:prstGeom>
        </p:spPr>
      </p:pic>
    </p:spTree>
    <p:extLst>
      <p:ext uri="{BB962C8B-B14F-4D97-AF65-F5344CB8AC3E}">
        <p14:creationId xmlns:p14="http://schemas.microsoft.com/office/powerpoint/2010/main" val="42174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6C8A4-7DF8-F608-CBA0-73A3B55F122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4EC9F3B-8B2C-35CA-0564-00A8AF6C1056}"/>
              </a:ext>
            </a:extLst>
          </p:cNvPr>
          <p:cNvSpPr/>
          <p:nvPr/>
        </p:nvSpPr>
        <p:spPr>
          <a:xfrm>
            <a:off x="7488936" y="960120"/>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4" name="Rectangle 3">
            <a:extLst>
              <a:ext uri="{FF2B5EF4-FFF2-40B4-BE49-F238E27FC236}">
                <a16:creationId xmlns:a16="http://schemas.microsoft.com/office/drawing/2014/main" id="{45162D4A-64C4-D30E-6719-8420AF490578}"/>
              </a:ext>
            </a:extLst>
          </p:cNvPr>
          <p:cNvSpPr/>
          <p:nvPr/>
        </p:nvSpPr>
        <p:spPr>
          <a:xfrm>
            <a:off x="7488936" y="1575054"/>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dirty="0"/>
          </a:p>
        </p:txBody>
      </p:sp>
      <p:sp>
        <p:nvSpPr>
          <p:cNvPr id="5" name="Rectangle 4">
            <a:extLst>
              <a:ext uri="{FF2B5EF4-FFF2-40B4-BE49-F238E27FC236}">
                <a16:creationId xmlns:a16="http://schemas.microsoft.com/office/drawing/2014/main" id="{B5870D35-3C3C-A644-EE61-281C76775D18}"/>
              </a:ext>
            </a:extLst>
          </p:cNvPr>
          <p:cNvSpPr/>
          <p:nvPr/>
        </p:nvSpPr>
        <p:spPr>
          <a:xfrm>
            <a:off x="7475220" y="2115502"/>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6" name="Rectangle 5">
            <a:extLst>
              <a:ext uri="{FF2B5EF4-FFF2-40B4-BE49-F238E27FC236}">
                <a16:creationId xmlns:a16="http://schemas.microsoft.com/office/drawing/2014/main" id="{9BB26A4A-41D2-0A77-4CCC-E6056BD21782}"/>
              </a:ext>
            </a:extLst>
          </p:cNvPr>
          <p:cNvSpPr/>
          <p:nvPr/>
        </p:nvSpPr>
        <p:spPr>
          <a:xfrm>
            <a:off x="7475220" y="2738437"/>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sp>
        <p:nvSpPr>
          <p:cNvPr id="7" name="Rectangle 6">
            <a:extLst>
              <a:ext uri="{FF2B5EF4-FFF2-40B4-BE49-F238E27FC236}">
                <a16:creationId xmlns:a16="http://schemas.microsoft.com/office/drawing/2014/main" id="{5A4D61E4-6AAD-49D2-E9D4-2A06F08F71D9}"/>
              </a:ext>
            </a:extLst>
          </p:cNvPr>
          <p:cNvSpPr/>
          <p:nvPr/>
        </p:nvSpPr>
        <p:spPr>
          <a:xfrm>
            <a:off x="7475220" y="3270884"/>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dirty="0"/>
          </a:p>
        </p:txBody>
      </p:sp>
      <p:sp>
        <p:nvSpPr>
          <p:cNvPr id="8" name="Rectangle 7">
            <a:extLst>
              <a:ext uri="{FF2B5EF4-FFF2-40B4-BE49-F238E27FC236}">
                <a16:creationId xmlns:a16="http://schemas.microsoft.com/office/drawing/2014/main" id="{B1B20AB4-8C14-0CF5-E913-D7F0FA63CEE1}"/>
              </a:ext>
            </a:extLst>
          </p:cNvPr>
          <p:cNvSpPr/>
          <p:nvPr/>
        </p:nvSpPr>
        <p:spPr>
          <a:xfrm>
            <a:off x="7475220" y="3802570"/>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dirty="0"/>
          </a:p>
        </p:txBody>
      </p:sp>
      <p:sp>
        <p:nvSpPr>
          <p:cNvPr id="9" name="Rectangle 8">
            <a:extLst>
              <a:ext uri="{FF2B5EF4-FFF2-40B4-BE49-F238E27FC236}">
                <a16:creationId xmlns:a16="http://schemas.microsoft.com/office/drawing/2014/main" id="{DBB36E58-0C4C-C13D-C678-180871E99FA0}"/>
              </a:ext>
            </a:extLst>
          </p:cNvPr>
          <p:cNvSpPr/>
          <p:nvPr/>
        </p:nvSpPr>
        <p:spPr>
          <a:xfrm>
            <a:off x="7511796" y="4419409"/>
            <a:ext cx="521208" cy="448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1800"/>
          </a:p>
        </p:txBody>
      </p:sp>
      <p:pic>
        <p:nvPicPr>
          <p:cNvPr id="11" name="Picture 10">
            <a:extLst>
              <a:ext uri="{FF2B5EF4-FFF2-40B4-BE49-F238E27FC236}">
                <a16:creationId xmlns:a16="http://schemas.microsoft.com/office/drawing/2014/main" id="{8F20C27F-631E-4B4F-B398-CF1605952BAA}"/>
              </a:ext>
            </a:extLst>
          </p:cNvPr>
          <p:cNvPicPr>
            <a:picLocks noChangeAspect="1"/>
          </p:cNvPicPr>
          <p:nvPr/>
        </p:nvPicPr>
        <p:blipFill>
          <a:blip r:embed="rId2"/>
          <a:stretch>
            <a:fillRect/>
          </a:stretch>
        </p:blipFill>
        <p:spPr>
          <a:xfrm>
            <a:off x="1211385" y="164123"/>
            <a:ext cx="6916615" cy="4979377"/>
          </a:xfrm>
          <a:prstGeom prst="rect">
            <a:avLst/>
          </a:prstGeom>
        </p:spPr>
      </p:pic>
    </p:spTree>
    <p:extLst>
      <p:ext uri="{BB962C8B-B14F-4D97-AF65-F5344CB8AC3E}">
        <p14:creationId xmlns:p14="http://schemas.microsoft.com/office/powerpoint/2010/main" val="356643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3"/>
        <p:cNvGrpSpPr/>
        <p:nvPr/>
      </p:nvGrpSpPr>
      <p:grpSpPr>
        <a:xfrm>
          <a:off x="0" y="0"/>
          <a:ext cx="0" cy="0"/>
          <a:chOff x="0" y="0"/>
          <a:chExt cx="0" cy="0"/>
        </a:xfrm>
      </p:grpSpPr>
      <p:sp>
        <p:nvSpPr>
          <p:cNvPr id="2" name="Title 2">
            <a:extLst>
              <a:ext uri="{FF2B5EF4-FFF2-40B4-BE49-F238E27FC236}">
                <a16:creationId xmlns:a16="http://schemas.microsoft.com/office/drawing/2014/main" id="{955A79C8-58CE-B7C5-F803-DC732F465F51}"/>
              </a:ext>
            </a:extLst>
          </p:cNvPr>
          <p:cNvSpPr txBox="1">
            <a:spLocks/>
          </p:cNvSpPr>
          <p:nvPr/>
        </p:nvSpPr>
        <p:spPr>
          <a:xfrm>
            <a:off x="615610" y="207963"/>
            <a:ext cx="7680959" cy="873864"/>
          </a:xfrm>
          <a:prstGeom prst="rect">
            <a:avLst/>
          </a:prstGeom>
          <a:noFill/>
          <a:ln>
            <a:noFill/>
          </a:ln>
        </p:spPr>
        <p:txBody>
          <a:bodyPr spcFirstLastPara="1" wrap="square" lIns="91425" tIns="91425" rIns="91425"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Black Han Sans"/>
              <a:buNone/>
              <a:defRPr sz="4800" b="0" i="0" u="none" strike="noStrike" cap="none">
                <a:solidFill>
                  <a:schemeClr val="dk1"/>
                </a:solidFill>
                <a:latin typeface="Black Han Sans"/>
                <a:ea typeface="Black Han Sans"/>
                <a:cs typeface="Black Han Sans"/>
                <a:sym typeface="Black Han Sans"/>
              </a:defRPr>
            </a:lvl1pPr>
            <a:lvl2pPr marR="0" lvl="1"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2pPr>
            <a:lvl3pPr marR="0" lvl="2"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3pPr>
            <a:lvl4pPr marR="0" lvl="3"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4pPr>
            <a:lvl5pPr marR="0" lvl="4"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5pPr>
            <a:lvl6pPr marR="0" lvl="5"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6pPr>
            <a:lvl7pPr marR="0" lvl="6"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7pPr>
            <a:lvl8pPr marR="0" lvl="7"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8pPr>
            <a:lvl9pPr marR="0" lvl="8" algn="l" rtl="0">
              <a:lnSpc>
                <a:spcPct val="115000"/>
              </a:lnSpc>
              <a:spcBef>
                <a:spcPts val="0"/>
              </a:spcBef>
              <a:spcAft>
                <a:spcPts val="0"/>
              </a:spcAft>
              <a:buClr>
                <a:schemeClr val="dk1"/>
              </a:buClr>
              <a:buSzPts val="4800"/>
              <a:buFont typeface="Black Han Sans"/>
              <a:buNone/>
              <a:defRPr sz="4800" b="1" i="0" u="none" strike="noStrike" cap="none">
                <a:solidFill>
                  <a:schemeClr val="dk1"/>
                </a:solidFill>
                <a:latin typeface="Black Han Sans"/>
                <a:ea typeface="Black Han Sans"/>
                <a:cs typeface="Black Han Sans"/>
                <a:sym typeface="Black Han Sans"/>
              </a:defRPr>
            </a:lvl9pPr>
          </a:lstStyle>
          <a:p>
            <a:r>
              <a:rPr lang="en-VN" sz="4000" b="1">
                <a:ln/>
                <a:solidFill>
                  <a:schemeClr val="accent3"/>
                </a:solidFill>
                <a:latin typeface="Times New Roman" panose="02020603050405020304" pitchFamily="18" charset="0"/>
                <a:cs typeface="Times New Roman" panose="02020603050405020304" pitchFamily="18" charset="0"/>
              </a:rPr>
              <a:t>I</a:t>
            </a:r>
            <a:r>
              <a:rPr lang="en-US" sz="4000" b="1">
                <a:ln/>
                <a:solidFill>
                  <a:schemeClr val="accent3"/>
                </a:solidFill>
                <a:latin typeface="Times New Roman" panose="02020603050405020304" pitchFamily="18" charset="0"/>
                <a:cs typeface="Times New Roman" panose="02020603050405020304" pitchFamily="18" charset="0"/>
              </a:rPr>
              <a:t>V</a:t>
            </a:r>
            <a:r>
              <a:rPr lang="en-VN" sz="4000" b="1">
                <a:ln/>
                <a:solidFill>
                  <a:schemeClr val="accent3"/>
                </a:solidFill>
                <a:latin typeface="Times New Roman" panose="02020603050405020304" pitchFamily="18" charset="0"/>
                <a:cs typeface="Times New Roman" panose="02020603050405020304" pitchFamily="18" charset="0"/>
              </a:rPr>
              <a:t>. </a:t>
            </a:r>
            <a:r>
              <a:rPr lang="en-US" sz="4000" b="1">
                <a:ln/>
                <a:solidFill>
                  <a:schemeClr val="accent3"/>
                </a:solidFill>
                <a:latin typeface="Times New Roman" panose="02020603050405020304" pitchFamily="18" charset="0"/>
                <a:cs typeface="Times New Roman" panose="02020603050405020304" pitchFamily="18" charset="0"/>
              </a:rPr>
              <a:t>LỢI ÍCH ĐIỆN MẶT TRỜI</a:t>
            </a:r>
            <a:endParaRPr lang="en-VN" sz="4000" b="1" dirty="0">
              <a:ln/>
              <a:solidFill>
                <a:schemeClr val="accent3"/>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4"/>
        <p:cNvGrpSpPr/>
        <p:nvPr/>
      </p:nvGrpSpPr>
      <p:grpSpPr>
        <a:xfrm>
          <a:off x="0" y="0"/>
          <a:ext cx="0" cy="0"/>
          <a:chOff x="0" y="0"/>
          <a:chExt cx="0" cy="0"/>
        </a:xfrm>
      </p:grpSpPr>
      <p:pic>
        <p:nvPicPr>
          <p:cNvPr id="3" name="Picture 2">
            <a:extLst>
              <a:ext uri="{FF2B5EF4-FFF2-40B4-BE49-F238E27FC236}">
                <a16:creationId xmlns:a16="http://schemas.microsoft.com/office/drawing/2014/main" id="{9BB585BD-F892-4FBD-98FB-DA6932E1B2F7}"/>
              </a:ext>
            </a:extLst>
          </p:cNvPr>
          <p:cNvPicPr>
            <a:picLocks noChangeAspect="1"/>
          </p:cNvPicPr>
          <p:nvPr/>
        </p:nvPicPr>
        <p:blipFill>
          <a:blip r:embed="rId3"/>
          <a:stretch>
            <a:fillRect/>
          </a:stretch>
        </p:blipFill>
        <p:spPr>
          <a:xfrm>
            <a:off x="786984" y="66294"/>
            <a:ext cx="7555042" cy="5010912"/>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9"/>
        <p:cNvGrpSpPr/>
        <p:nvPr/>
      </p:nvGrpSpPr>
      <p:grpSpPr>
        <a:xfrm>
          <a:off x="0" y="0"/>
          <a:ext cx="0" cy="0"/>
          <a:chOff x="0" y="0"/>
          <a:chExt cx="0" cy="0"/>
        </a:xfrm>
      </p:grpSpPr>
      <p:sp>
        <p:nvSpPr>
          <p:cNvPr id="2760" name="Google Shape;2760;p33"/>
          <p:cNvSpPr txBox="1">
            <a:spLocks noGrp="1"/>
          </p:cNvSpPr>
          <p:nvPr>
            <p:ph type="title"/>
          </p:nvPr>
        </p:nvSpPr>
        <p:spPr>
          <a:xfrm>
            <a:off x="650383" y="548629"/>
            <a:ext cx="8384147" cy="736452"/>
          </a:xfrm>
          <a:prstGeom prst="rect">
            <a:avLst/>
          </a:prstGeom>
        </p:spPr>
        <p:txBody>
          <a:bodyPr spcFirstLastPara="1" wrap="square" lIns="91425" tIns="91425" rIns="91425" bIns="91425" anchor="t"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rtl="0">
              <a:spcBef>
                <a:spcPts val="0"/>
              </a:spcBef>
              <a:spcAft>
                <a:spcPts val="0"/>
              </a:spcAft>
              <a:buNone/>
            </a:pPr>
            <a:r>
              <a:rPr lang="en-US" sz="2700" b="1" dirty="0">
                <a:ln/>
                <a:solidFill>
                  <a:schemeClr val="accent3"/>
                </a:solidFill>
                <a:latin typeface="Times New Roman" panose="02020603050405020304" pitchFamily="18" charset="0"/>
                <a:cs typeface="Times New Roman" panose="02020603050405020304" pitchFamily="18" charset="0"/>
              </a:rPr>
              <a:t>I. CÁCH TẠO RA ĐIỆN </a:t>
            </a:r>
            <a:r>
              <a:rPr lang="en-US" sz="2700" b="1">
                <a:ln/>
                <a:solidFill>
                  <a:schemeClr val="accent3"/>
                </a:solidFill>
                <a:latin typeface="Times New Roman" panose="02020603050405020304" pitchFamily="18" charset="0"/>
                <a:cs typeface="Times New Roman" panose="02020603050405020304" pitchFamily="18" charset="0"/>
              </a:rPr>
              <a:t>TỪ ÁNH SÁNG MẶT TRỜI</a:t>
            </a:r>
            <a:endParaRPr sz="2700" b="1" dirty="0">
              <a:ln/>
              <a:solidFill>
                <a:schemeClr val="accent3"/>
              </a:solidFill>
              <a:latin typeface="Times New Roman" panose="02020603050405020304" pitchFamily="18" charset="0"/>
              <a:cs typeface="Times New Roman" panose="02020603050405020304" pitchFamily="18" charset="0"/>
            </a:endParaRPr>
          </a:p>
        </p:txBody>
      </p:sp>
      <p:sp>
        <p:nvSpPr>
          <p:cNvPr id="2761" name="Google Shape;2761;p33"/>
          <p:cNvSpPr txBox="1">
            <a:spLocks noGrp="1"/>
          </p:cNvSpPr>
          <p:nvPr>
            <p:ph type="body" idx="1"/>
          </p:nvPr>
        </p:nvSpPr>
        <p:spPr>
          <a:xfrm>
            <a:off x="811440" y="1413869"/>
            <a:ext cx="7704000" cy="2823280"/>
          </a:xfrm>
          <a:prstGeom prst="rect">
            <a:avLst/>
          </a:prstGeom>
        </p:spPr>
        <p:txBody>
          <a:bodyPr spcFirstLastPara="1" wrap="square" lIns="91425" tIns="91425" rIns="91425" bIns="91425" anchor="t" anchorCtr="0">
            <a:noAutofit/>
            <a:scene3d>
              <a:camera prst="orthographicFront"/>
              <a:lightRig rig="soft" dir="t">
                <a:rot lat="0" lon="0" rev="15600000"/>
              </a:lightRig>
            </a:scene3d>
            <a:sp3d extrusionH="57150" prstMaterial="softEdge">
              <a:bevelT w="25400" h="38100"/>
            </a:sp3d>
          </a:bodyPr>
          <a:lstStyle/>
          <a:p>
            <a:pPr marL="0" lvl="0" indent="0" algn="just" rtl="0">
              <a:lnSpc>
                <a:spcPct val="100000"/>
              </a:lnSpc>
              <a:spcBef>
                <a:spcPts val="0"/>
              </a:spcBef>
              <a:spcAft>
                <a:spcPts val="0"/>
              </a:spcAft>
              <a:buNone/>
            </a:pPr>
            <a:r>
              <a:rPr lang="vi-VN" sz="4000" b="1" dirty="0">
                <a:ln/>
                <a:solidFill>
                  <a:schemeClr val="accent4"/>
                </a:solidFill>
                <a:latin typeface="Times New Roman" panose="02020603050405020304" pitchFamily="18" charset="0"/>
                <a:cs typeface="Times New Roman" panose="02020603050405020304" pitchFamily="18" charset="0"/>
              </a:rPr>
              <a:t>Em hãy quan sát hình ảnh minh họa máy phát </a:t>
            </a:r>
            <a:r>
              <a:rPr lang="vi-VN" sz="4000" b="1">
                <a:ln/>
                <a:solidFill>
                  <a:schemeClr val="accent4"/>
                </a:solidFill>
                <a:latin typeface="Times New Roman" panose="02020603050405020304" pitchFamily="18" charset="0"/>
                <a:cs typeface="Times New Roman" panose="02020603050405020304" pitchFamily="18" charset="0"/>
              </a:rPr>
              <a:t>điện </a:t>
            </a:r>
            <a:r>
              <a:rPr lang="en-US" sz="4000" b="1">
                <a:ln/>
                <a:solidFill>
                  <a:schemeClr val="accent4"/>
                </a:solidFill>
                <a:latin typeface="Times New Roman" panose="02020603050405020304" pitchFamily="18" charset="0"/>
                <a:cs typeface="Times New Roman" panose="02020603050405020304" pitchFamily="18" charset="0"/>
              </a:rPr>
              <a:t>từ ánh sáng mặt trời</a:t>
            </a:r>
            <a:r>
              <a:rPr lang="vi-VN" sz="4000" b="1">
                <a:ln/>
                <a:solidFill>
                  <a:schemeClr val="accent4"/>
                </a:solidFill>
                <a:latin typeface="Times New Roman" panose="02020603050405020304" pitchFamily="18" charset="0"/>
                <a:cs typeface="Times New Roman" panose="02020603050405020304" pitchFamily="18" charset="0"/>
              </a:rPr>
              <a:t> </a:t>
            </a:r>
            <a:r>
              <a:rPr lang="vi-VN" sz="4000" b="1" dirty="0">
                <a:ln/>
                <a:solidFill>
                  <a:schemeClr val="accent4"/>
                </a:solidFill>
                <a:latin typeface="Times New Roman" panose="02020603050405020304" pitchFamily="18" charset="0"/>
                <a:cs typeface="Times New Roman" panose="02020603050405020304" pitchFamily="18" charset="0"/>
              </a:rPr>
              <a:t>dưới đây và mô tả cách tạo ra điện </a:t>
            </a:r>
            <a:r>
              <a:rPr lang="vi-VN" sz="4000" b="1">
                <a:ln/>
                <a:solidFill>
                  <a:schemeClr val="accent4"/>
                </a:solidFill>
                <a:latin typeface="Times New Roman" panose="02020603050405020304" pitchFamily="18" charset="0"/>
                <a:cs typeface="Times New Roman" panose="02020603050405020304" pitchFamily="18" charset="0"/>
              </a:rPr>
              <a:t>từ </a:t>
            </a:r>
            <a:r>
              <a:rPr lang="en-US" sz="4000" b="1">
                <a:ln/>
                <a:solidFill>
                  <a:schemeClr val="accent4"/>
                </a:solidFill>
                <a:latin typeface="Times New Roman" panose="02020603050405020304" pitchFamily="18" charset="0"/>
                <a:cs typeface="Times New Roman" panose="02020603050405020304" pitchFamily="18" charset="0"/>
              </a:rPr>
              <a:t>ánh sáng mặt trời</a:t>
            </a:r>
            <a:r>
              <a:rPr lang="vi-VN" sz="4000" b="1">
                <a:ln/>
                <a:solidFill>
                  <a:schemeClr val="accent4"/>
                </a:solidFill>
                <a:latin typeface="Times New Roman" panose="02020603050405020304" pitchFamily="18" charset="0"/>
                <a:cs typeface="Times New Roman" panose="02020603050405020304" pitchFamily="18" charset="0"/>
              </a:rPr>
              <a:t>.</a:t>
            </a:r>
            <a:endParaRPr sz="4000" b="1" dirty="0">
              <a:ln/>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pic>
        <p:nvPicPr>
          <p:cNvPr id="4" name="Picture 3">
            <a:extLst>
              <a:ext uri="{FF2B5EF4-FFF2-40B4-BE49-F238E27FC236}">
                <a16:creationId xmlns:a16="http://schemas.microsoft.com/office/drawing/2014/main" id="{3581AAED-5D87-4FAE-BBF9-8D638CD9CBD3}"/>
              </a:ext>
            </a:extLst>
          </p:cNvPr>
          <p:cNvPicPr>
            <a:picLocks noChangeAspect="1"/>
          </p:cNvPicPr>
          <p:nvPr/>
        </p:nvPicPr>
        <p:blipFill>
          <a:blip r:embed="rId3"/>
          <a:stretch>
            <a:fillRect/>
          </a:stretch>
        </p:blipFill>
        <p:spPr>
          <a:xfrm>
            <a:off x="1855033" y="0"/>
            <a:ext cx="7315199" cy="5396459"/>
          </a:xfrm>
          <a:prstGeom prst="rect">
            <a:avLst/>
          </a:prstGeom>
        </p:spPr>
      </p:pic>
      <p:sp>
        <p:nvSpPr>
          <p:cNvPr id="2" name="Round Diagonal Corner Rectangle 1">
            <a:extLst>
              <a:ext uri="{FF2B5EF4-FFF2-40B4-BE49-F238E27FC236}">
                <a16:creationId xmlns:a16="http://schemas.microsoft.com/office/drawing/2014/main" id="{461E7D73-AF8C-93DB-DE39-97165833DC4C}"/>
              </a:ext>
            </a:extLst>
          </p:cNvPr>
          <p:cNvSpPr/>
          <p:nvPr/>
        </p:nvSpPr>
        <p:spPr>
          <a:xfrm>
            <a:off x="112427" y="0"/>
            <a:ext cx="3485212" cy="2833807"/>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a:solidFill>
                  <a:srgbClr val="C00000"/>
                </a:solidFill>
              </a:rPr>
              <a:t>Mặt trời tạo ánh sáng, tấm pin sẽ hấp thụ ánh sáng chuyển thành năng lượng tạo ra điện, cung cấp cho bóng đèn để thắp sáng.</a:t>
            </a:r>
            <a:endParaRPr lang="en-VN" sz="2400" dirty="0">
              <a:solidFill>
                <a:srgbClr val="C0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9"/>
        <p:cNvGrpSpPr/>
        <p:nvPr/>
      </p:nvGrpSpPr>
      <p:grpSpPr>
        <a:xfrm>
          <a:off x="0" y="0"/>
          <a:ext cx="0" cy="0"/>
          <a:chOff x="0" y="0"/>
          <a:chExt cx="0" cy="0"/>
        </a:xfrm>
      </p:grpSpPr>
      <p:sp>
        <p:nvSpPr>
          <p:cNvPr id="28" name="Title 27">
            <a:extLst>
              <a:ext uri="{FF2B5EF4-FFF2-40B4-BE49-F238E27FC236}">
                <a16:creationId xmlns:a16="http://schemas.microsoft.com/office/drawing/2014/main" id="{60C2258B-FA85-E321-9983-F0C9DDDA8C6A}"/>
              </a:ext>
            </a:extLst>
          </p:cNvPr>
          <p:cNvSpPr>
            <a:spLocks noGrp="1"/>
          </p:cNvSpPr>
          <p:nvPr>
            <p:ph type="title"/>
          </p:nvPr>
        </p:nvSpPr>
        <p:spPr>
          <a:xfrm>
            <a:off x="857160" y="1075960"/>
            <a:ext cx="7704000" cy="3257781"/>
          </a:xfrm>
        </p:spPr>
        <p:txBody>
          <a:bodyPr/>
          <a:lstStyle/>
          <a:p>
            <a:pPr algn="just"/>
            <a:r>
              <a:rPr lang="vi-VN" sz="36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Em hãy ghép các thẻ mô tả chức năng các bộ phận chính trong mô hình máy phát </a:t>
            </a:r>
            <a:r>
              <a:rPr lang="vi-VN" sz="36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điện </a:t>
            </a:r>
            <a:r>
              <a:rPr lang="en-US" sz="36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từ ánh sáng mặt trời</a:t>
            </a:r>
            <a:r>
              <a:rPr lang="vi-VN" sz="3600" b="1">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a:t>
            </a:r>
            <a:r>
              <a:rPr lang="vi-VN" sz="36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phù hợp với các hình ảnh minh họa bên dưới.</a:t>
            </a:r>
            <a:endParaRPr lang="en-VN" sz="36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pic>
        <p:nvPicPr>
          <p:cNvPr id="6" name="Picture 5">
            <a:extLst>
              <a:ext uri="{FF2B5EF4-FFF2-40B4-BE49-F238E27FC236}">
                <a16:creationId xmlns:a16="http://schemas.microsoft.com/office/drawing/2014/main" id="{87AB04D4-E81D-4337-8F93-2687619D1C8D}"/>
              </a:ext>
            </a:extLst>
          </p:cNvPr>
          <p:cNvPicPr>
            <a:picLocks noChangeAspect="1"/>
          </p:cNvPicPr>
          <p:nvPr/>
        </p:nvPicPr>
        <p:blipFill>
          <a:blip r:embed="rId3"/>
          <a:stretch>
            <a:fillRect/>
          </a:stretch>
        </p:blipFill>
        <p:spPr>
          <a:xfrm>
            <a:off x="562707" y="-1"/>
            <a:ext cx="8471877" cy="5072185"/>
          </a:xfrm>
          <a:prstGeom prst="rect">
            <a:avLst/>
          </a:prstGeo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3" name="Title 2">
            <a:extLst>
              <a:ext uri="{FF2B5EF4-FFF2-40B4-BE49-F238E27FC236}">
                <a16:creationId xmlns:a16="http://schemas.microsoft.com/office/drawing/2014/main" id="{968152F8-E5C3-8A7B-3B6C-9706915D2BD4}"/>
              </a:ext>
            </a:extLst>
          </p:cNvPr>
          <p:cNvSpPr>
            <a:spLocks noGrp="1"/>
          </p:cNvSpPr>
          <p:nvPr>
            <p:ph type="title"/>
          </p:nvPr>
        </p:nvSpPr>
        <p:spPr>
          <a:xfrm>
            <a:off x="731520" y="381826"/>
            <a:ext cx="7680959" cy="151780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VN" sz="4000" b="1" dirty="0">
                <a:ln/>
                <a:solidFill>
                  <a:schemeClr val="accent3"/>
                </a:solidFill>
                <a:latin typeface="Times New Roman" panose="02020603050405020304" pitchFamily="18" charset="0"/>
                <a:cs typeface="Times New Roman" panose="02020603050405020304" pitchFamily="18" charset="0"/>
              </a:rPr>
              <a:t>II. TÌM HIỂU MÔ </a:t>
            </a:r>
            <a:r>
              <a:rPr lang="en-VN" sz="4000" b="1">
                <a:ln/>
                <a:solidFill>
                  <a:schemeClr val="accent3"/>
                </a:solidFill>
                <a:latin typeface="Times New Roman" panose="02020603050405020304" pitchFamily="18" charset="0"/>
                <a:cs typeface="Times New Roman" panose="02020603050405020304" pitchFamily="18" charset="0"/>
              </a:rPr>
              <a:t>HÌNH </a:t>
            </a:r>
            <a:r>
              <a:rPr lang="en-US" sz="4000" b="1">
                <a:ln/>
                <a:solidFill>
                  <a:schemeClr val="accent3"/>
                </a:solidFill>
                <a:latin typeface="Times New Roman" panose="02020603050405020304" pitchFamily="18" charset="0"/>
                <a:cs typeface="Times New Roman" panose="02020603050405020304" pitchFamily="18" charset="0"/>
              </a:rPr>
              <a:t>ĐIỆN MẶT TRỜI</a:t>
            </a:r>
            <a:endParaRPr lang="en-VN" sz="4000" b="1" dirty="0">
              <a:ln/>
              <a:solidFill>
                <a:schemeClr val="accent3"/>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CDDBDAE-4379-72C9-0355-74107C96689A}"/>
              </a:ext>
            </a:extLst>
          </p:cNvPr>
          <p:cNvSpPr/>
          <p:nvPr/>
        </p:nvSpPr>
        <p:spPr>
          <a:xfrm>
            <a:off x="585216" y="1984248"/>
            <a:ext cx="8293608" cy="27614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V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Em hãy quan sát mô </a:t>
            </a:r>
            <a:r>
              <a:rPr lang="en-VN"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hình </a:t>
            </a:r>
            <a:r>
              <a:rPr lang="en-U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điện mặt trời</a:t>
            </a:r>
            <a:r>
              <a:rPr lang="en-VN"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en-V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dưới đây và nêu tên các bộ phận chính của mô hình</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2"/>
        <p:cNvGrpSpPr/>
        <p:nvPr/>
      </p:nvGrpSpPr>
      <p:grpSpPr>
        <a:xfrm>
          <a:off x="0" y="0"/>
          <a:ext cx="0" cy="0"/>
          <a:chOff x="0" y="0"/>
          <a:chExt cx="0" cy="0"/>
        </a:xfrm>
      </p:grpSpPr>
      <p:pic>
        <p:nvPicPr>
          <p:cNvPr id="3" name="Picture 2" descr="A solar panel and a robot&#10;&#10;AI-generated content may be incorrect.">
            <a:extLst>
              <a:ext uri="{FF2B5EF4-FFF2-40B4-BE49-F238E27FC236}">
                <a16:creationId xmlns:a16="http://schemas.microsoft.com/office/drawing/2014/main" id="{F82DBDE7-6454-DD7B-8BBB-2185D9CEE31A}"/>
              </a:ext>
            </a:extLst>
          </p:cNvPr>
          <p:cNvPicPr>
            <a:picLocks noChangeAspect="1"/>
          </p:cNvPicPr>
          <p:nvPr/>
        </p:nvPicPr>
        <p:blipFill>
          <a:blip r:embed="rId3"/>
          <a:stretch>
            <a:fillRect/>
          </a:stretch>
        </p:blipFill>
        <p:spPr>
          <a:xfrm>
            <a:off x="334851" y="0"/>
            <a:ext cx="8454980" cy="5143500"/>
          </a:xfrm>
          <a:prstGeom prst="rect">
            <a:avLst/>
          </a:prstGeom>
        </p:spPr>
      </p:pic>
      <p:sp>
        <p:nvSpPr>
          <p:cNvPr id="7" name="Rectangle 6">
            <a:extLst>
              <a:ext uri="{FF2B5EF4-FFF2-40B4-BE49-F238E27FC236}">
                <a16:creationId xmlns:a16="http://schemas.microsoft.com/office/drawing/2014/main" id="{859AC063-CDF0-D8EB-4F76-7AB969B0D8CB}"/>
              </a:ext>
            </a:extLst>
          </p:cNvPr>
          <p:cNvSpPr/>
          <p:nvPr/>
        </p:nvSpPr>
        <p:spPr>
          <a:xfrm>
            <a:off x="1493692" y="4722937"/>
            <a:ext cx="1828800" cy="356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rPr>
              <a:t>Giá</a:t>
            </a:r>
            <a:r>
              <a:rPr lang="en-VN" sz="2400" b="1">
                <a:solidFill>
                  <a:srgbClr val="C00000"/>
                </a:solidFill>
              </a:rPr>
              <a:t> đỡ</a:t>
            </a:r>
          </a:p>
        </p:txBody>
      </p:sp>
      <p:sp>
        <p:nvSpPr>
          <p:cNvPr id="9" name="Rectangle 8">
            <a:extLst>
              <a:ext uri="{FF2B5EF4-FFF2-40B4-BE49-F238E27FC236}">
                <a16:creationId xmlns:a16="http://schemas.microsoft.com/office/drawing/2014/main" id="{7EDE976B-B783-08A2-8B75-730FDA4792CB}"/>
              </a:ext>
            </a:extLst>
          </p:cNvPr>
          <p:cNvSpPr/>
          <p:nvPr/>
        </p:nvSpPr>
        <p:spPr>
          <a:xfrm>
            <a:off x="6310132" y="4663096"/>
            <a:ext cx="1828800" cy="356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a:solidFill>
                  <a:srgbClr val="C00000"/>
                </a:solidFill>
              </a:rPr>
              <a:t>Đèn LED</a:t>
            </a:r>
          </a:p>
        </p:txBody>
      </p:sp>
      <p:sp>
        <p:nvSpPr>
          <p:cNvPr id="10" name="Rectangle 9">
            <a:extLst>
              <a:ext uri="{FF2B5EF4-FFF2-40B4-BE49-F238E27FC236}">
                <a16:creationId xmlns:a16="http://schemas.microsoft.com/office/drawing/2014/main" id="{312A6024-0552-7A2E-E4D0-97ADB0E99B7D}"/>
              </a:ext>
            </a:extLst>
          </p:cNvPr>
          <p:cNvSpPr/>
          <p:nvPr/>
        </p:nvSpPr>
        <p:spPr>
          <a:xfrm>
            <a:off x="4093163" y="4722937"/>
            <a:ext cx="1828800" cy="356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rPr>
              <a:t>Tấm pin</a:t>
            </a:r>
            <a:endParaRPr lang="en-VN" sz="2400" b="1">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3" name="Google Shape;9883;p35"/>
          <p:cNvSpPr txBox="1">
            <a:spLocks noGrp="1"/>
          </p:cNvSpPr>
          <p:nvPr>
            <p:ph type="title"/>
          </p:nvPr>
        </p:nvSpPr>
        <p:spPr>
          <a:xfrm>
            <a:off x="1056066" y="784879"/>
            <a:ext cx="7431655" cy="4253720"/>
          </a:xfrm>
          <a:prstGeom prst="rect">
            <a:avLst/>
          </a:prstGeom>
        </p:spPr>
        <p:txBody>
          <a:bodyPr spcFirstLastPara="1" vert="horz" wrap="square" lIns="91425" tIns="91425" rIns="91425" bIns="91425" rtlCol="0" anchor="b" anchorCtr="0">
            <a:noAutofit/>
          </a:bodyPr>
          <a:lstStyle/>
          <a:p>
            <a:pPr algn="ctr"/>
            <a:r>
              <a:rPr lang="vi-VN" sz="4800" b="1">
                <a:solidFill>
                  <a:srgbClr val="FF0000"/>
                </a:solidFill>
                <a:latin typeface="Times New Roman" panose="02020603050405020304" pitchFamily="18" charset="0"/>
                <a:cs typeface="Times New Roman" panose="02020603050405020304" pitchFamily="18" charset="0"/>
              </a:rPr>
              <a:t>II</a:t>
            </a:r>
            <a:r>
              <a:rPr lang="en-US" sz="4800" b="1">
                <a:solidFill>
                  <a:srgbClr val="FF0000"/>
                </a:solidFill>
                <a:latin typeface="Times New Roman" panose="02020603050405020304" pitchFamily="18" charset="0"/>
                <a:cs typeface="Times New Roman" panose="02020603050405020304" pitchFamily="18" charset="0"/>
              </a:rPr>
              <a:t>I</a:t>
            </a:r>
            <a:r>
              <a:rPr lang="vi-VN" sz="4800" b="1">
                <a:solidFill>
                  <a:srgbClr val="FF0000"/>
                </a:solidFill>
                <a:latin typeface="Times New Roman" panose="02020603050405020304" pitchFamily="18" charset="0"/>
                <a:cs typeface="Times New Roman" panose="02020603050405020304" pitchFamily="18" charset="0"/>
              </a:rPr>
              <a:t>. </a:t>
            </a:r>
            <a:r>
              <a:rPr lang="vi-VN" sz="4800" b="1" dirty="0">
                <a:solidFill>
                  <a:srgbClr val="FF0000"/>
                </a:solidFill>
                <a:latin typeface="Times New Roman" panose="02020603050405020304" pitchFamily="18" charset="0"/>
                <a:cs typeface="Times New Roman" panose="02020603050405020304" pitchFamily="18" charset="0"/>
              </a:rPr>
              <a:t>THỰC HÀNH LẮP RÁP MÔ </a:t>
            </a:r>
            <a:r>
              <a:rPr lang="vi-VN" sz="4800" b="1">
                <a:solidFill>
                  <a:srgbClr val="FF0000"/>
                </a:solidFill>
                <a:latin typeface="Times New Roman" panose="02020603050405020304" pitchFamily="18" charset="0"/>
                <a:cs typeface="Times New Roman" panose="02020603050405020304" pitchFamily="18" charset="0"/>
              </a:rPr>
              <a:t>HÌNH </a:t>
            </a:r>
            <a:r>
              <a:rPr lang="en-US" sz="4800" b="1">
                <a:solidFill>
                  <a:srgbClr val="FF0000"/>
                </a:solidFill>
                <a:latin typeface="Times New Roman" panose="02020603050405020304" pitchFamily="18" charset="0"/>
                <a:cs typeface="Times New Roman" panose="02020603050405020304" pitchFamily="18" charset="0"/>
              </a:rPr>
              <a:t>ĐIỆN MẶT TRỜI</a:t>
            </a:r>
            <a:br>
              <a:rPr lang="vi-VN" sz="4800" b="1" dirty="0">
                <a:solidFill>
                  <a:srgbClr val="FFFF00"/>
                </a:solidFill>
                <a:latin typeface="Times New Roman" panose="02020603050405020304" pitchFamily="18" charset="0"/>
                <a:cs typeface="Times New Roman" panose="02020603050405020304" pitchFamily="18" charset="0"/>
              </a:rPr>
            </a:br>
            <a:br>
              <a:rPr lang="vi-VN" sz="4800" dirty="0">
                <a:solidFill>
                  <a:srgbClr val="FFFF00"/>
                </a:solidFill>
              </a:rPr>
            </a:br>
            <a:endParaRPr sz="4800" dirty="0">
              <a:solidFill>
                <a:srgbClr val="FFFF00"/>
              </a:solidFill>
            </a:endParaRPr>
          </a:p>
        </p:txBody>
      </p:sp>
      <p:sp>
        <p:nvSpPr>
          <p:cNvPr id="9885" name="Google Shape;9885;p35"/>
          <p:cNvSpPr/>
          <p:nvPr/>
        </p:nvSpPr>
        <p:spPr>
          <a:xfrm>
            <a:off x="6665831" y="895264"/>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algn="ctr"/>
            <a:endParaRPr sz="4800"/>
          </a:p>
        </p:txBody>
      </p:sp>
      <p:sp>
        <p:nvSpPr>
          <p:cNvPr id="9886" name="Google Shape;9886;p35"/>
          <p:cNvSpPr/>
          <p:nvPr/>
        </p:nvSpPr>
        <p:spPr>
          <a:xfrm>
            <a:off x="1389181" y="3217538"/>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algn="ctr"/>
            <a:endParaRPr sz="4800"/>
          </a:p>
        </p:txBody>
      </p:sp>
      <p:sp>
        <p:nvSpPr>
          <p:cNvPr id="9887" name="Google Shape;9887;p35"/>
          <p:cNvSpPr/>
          <p:nvPr/>
        </p:nvSpPr>
        <p:spPr>
          <a:xfrm>
            <a:off x="6565406" y="2774739"/>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algn="ctr"/>
            <a:endParaRPr sz="4800"/>
          </a:p>
        </p:txBody>
      </p:sp>
    </p:spTree>
  </p:cSld>
  <p:clrMapOvr>
    <a:masterClrMapping/>
  </p:clrMapOvr>
</p:sld>
</file>

<file path=ppt/theme/theme1.xml><?xml version="1.0" encoding="utf-8"?>
<a:theme xmlns:a="http://schemas.openxmlformats.org/drawingml/2006/main" name="Student Notes Portfolio by Slidesgo">
  <a:themeElements>
    <a:clrScheme name="Simple Light">
      <a:dk1>
        <a:srgbClr val="2C2D2D"/>
      </a:dk1>
      <a:lt1>
        <a:srgbClr val="FAFAFA"/>
      </a:lt1>
      <a:dk2>
        <a:srgbClr val="FDEDED"/>
      </a:dk2>
      <a:lt2>
        <a:srgbClr val="F4B4B9"/>
      </a:lt2>
      <a:accent1>
        <a:srgbClr val="FBD8A6"/>
      </a:accent1>
      <a:accent2>
        <a:srgbClr val="FFE065"/>
      </a:accent2>
      <a:accent3>
        <a:srgbClr val="79AEAC"/>
      </a:accent3>
      <a:accent4>
        <a:srgbClr val="E1776D"/>
      </a:accent4>
      <a:accent5>
        <a:srgbClr val="FCFCFC"/>
      </a:accent5>
      <a:accent6>
        <a:srgbClr val="FFFFFF"/>
      </a:accent6>
      <a:hlink>
        <a:srgbClr val="2C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293</Words>
  <Application>Microsoft Office PowerPoint</Application>
  <PresentationFormat>On-screen Show (16:9)</PresentationFormat>
  <Paragraphs>20</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NanumGothic</vt:lpstr>
      <vt:lpstr>Gantari ExtraBold</vt:lpstr>
      <vt:lpstr>Nunito Light</vt:lpstr>
      <vt:lpstr>Arial</vt:lpstr>
      <vt:lpstr>Black Han Sans</vt:lpstr>
      <vt:lpstr>Nanum Gothic</vt:lpstr>
      <vt:lpstr>Quicksand</vt:lpstr>
      <vt:lpstr>Times New Roman</vt:lpstr>
      <vt:lpstr>Gantari</vt:lpstr>
      <vt:lpstr>Student Notes Portfolio by Slidesgo</vt:lpstr>
      <vt:lpstr>Bài 9: MÔ HÌNH ĐIỆN MẶT TRỜI (Tiết 1-2)</vt:lpstr>
      <vt:lpstr>PowerPoint Presentation</vt:lpstr>
      <vt:lpstr>I. CÁCH TẠO RA ĐIỆN TỪ ÁNH SÁNG MẶT TRỜI</vt:lpstr>
      <vt:lpstr>PowerPoint Presentation</vt:lpstr>
      <vt:lpstr>Em hãy ghép các thẻ mô tả chức năng các bộ phận chính trong mô hình máy phát điện từ ánh sáng mặt trời phù hợp với các hình ảnh minh họa bên dưới.</vt:lpstr>
      <vt:lpstr>PowerPoint Presentation</vt:lpstr>
      <vt:lpstr>II. TÌM HIỂU MÔ HÌNH ĐIỆN MẶT TRỜI</vt:lpstr>
      <vt:lpstr>PowerPoint Presentation</vt:lpstr>
      <vt:lpstr>III. THỰC HÀNH LẮP RÁP MÔ HÌNH ĐIỆN MẶT TRỜI  </vt:lpstr>
      <vt:lpstr>1. YÊU CẦU SẢN PHẨM</vt:lpstr>
      <vt:lpstr>2. Chuẩn bị các chi tiết, bộ phận và dung cụ</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MÔ HÌNH ĐIỆN MẶT TRỜI (Tiết 1)</dc:title>
  <dc:creator>Admin</dc:creator>
  <cp:lastModifiedBy>Nhung Nguyen</cp:lastModifiedBy>
  <cp:revision>16</cp:revision>
  <dcterms:modified xsi:type="dcterms:W3CDTF">2026-04-15T02:24:23Z</dcterms:modified>
</cp:coreProperties>
</file>