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7" r:id="rId4"/>
    <p:sldId id="262" r:id="rId5"/>
    <p:sldId id="263" r:id="rId6"/>
    <p:sldId id="266" r:id="rId7"/>
    <p:sldId id="265" r:id="rId8"/>
    <p:sldId id="267" r:id="rId9"/>
    <p:sldId id="270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ung Nguyen" userId="75323da9f1330d76" providerId="LiveId" clId="{E091F0DF-1C53-42E2-B870-C561CD288CCE}"/>
    <pc:docChg chg="delSld">
      <pc:chgData name="Nhung Nguyen" userId="75323da9f1330d76" providerId="LiveId" clId="{E091F0DF-1C53-42E2-B870-C561CD288CCE}" dt="2026-04-15T02:17:33.258" v="0" actId="2696"/>
      <pc:docMkLst>
        <pc:docMk/>
      </pc:docMkLst>
      <pc:sldChg chg="del">
        <pc:chgData name="Nhung Nguyen" userId="75323da9f1330d76" providerId="LiveId" clId="{E091F0DF-1C53-42E2-B870-C561CD288CCE}" dt="2026-04-15T02:17:33.258" v="0" actId="2696"/>
        <pc:sldMkLst>
          <pc:docMk/>
          <pc:sldMk cId="19142426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9B048-9286-4259-9CA7-1B9266AF41D5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9D9D0-215F-4B1E-99F2-EB53DD5D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5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5D5F8-3211-43D5-AB1E-255525B223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15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3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4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2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C257BC-A565-4CC2-C931-4DD50995C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r="31986" b="77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4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3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2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3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6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2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B65-6214-4FF3-87E9-DDD3689371E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3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9AB65-6214-4FF3-87E9-DDD3689371E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7765-C896-4D3F-AA5D-5DC93E85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2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\Công việc\Nền power point\485976060_661893926221808_494087158578826751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" y="19050"/>
            <a:ext cx="91665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64850" y="149800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Công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nghệ</a:t>
            </a:r>
            <a:endParaRPr lang="en-US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pic>
        <p:nvPicPr>
          <p:cNvPr id="1028" name="Picture 4" descr="Công Nghệ Lớp 5 KNT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2" t="12311" r="22244" b="10922"/>
          <a:stretch/>
        </p:blipFill>
        <p:spPr bwMode="auto">
          <a:xfrm>
            <a:off x="2971800" y="2012212"/>
            <a:ext cx="1289880" cy="178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19600" y="2114550"/>
            <a:ext cx="202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Sách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giáo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khoa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  <a:p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Công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nghệ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599" y="2839819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Vở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ghi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đầu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endParaRPr lang="en-US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\Công việc\Nền power point\485759094_661894476221753_469163307426365872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4950"/>
            <a:ext cx="876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742950"/>
            <a:ext cx="8133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2" b="99359" l="855" r="98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271" y="1592997"/>
            <a:ext cx="2752727" cy="27313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1604844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2262485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2914650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ồng hồ bấm giờ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18968" t="14084" r="25676" b="12655"/>
          <a:stretch/>
        </p:blipFill>
        <p:spPr>
          <a:xfrm>
            <a:off x="7710970" y="4076700"/>
            <a:ext cx="143302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3200400" y="2262485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\Công việc\Nền power point\485759094_661894476221753_469163307426365872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4950"/>
            <a:ext cx="876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742950"/>
            <a:ext cx="8057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1581329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2238970"/>
            <a:ext cx="171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2891135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ồng hồ bấm giờ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8968" t="14084" r="25676" b="12655"/>
          <a:stretch/>
        </p:blipFill>
        <p:spPr>
          <a:xfrm>
            <a:off x="7710970" y="4076700"/>
            <a:ext cx="143302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3200399" y="1573947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940362"/>
            <a:ext cx="1600200" cy="18981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399" y="3557885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4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7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\Công việc\Nền power point\485759094_661894476221753_469163307426365872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4950"/>
            <a:ext cx="876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97753"/>
            <a:ext cx="8057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2074" y="1464112"/>
            <a:ext cx="374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2074" y="1962150"/>
            <a:ext cx="2953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2074" y="2731353"/>
            <a:ext cx="3307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ồng hồ bấm giờ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8968" t="14084" r="25676" b="12655"/>
          <a:stretch/>
        </p:blipFill>
        <p:spPr>
          <a:xfrm>
            <a:off x="7710970" y="4076700"/>
            <a:ext cx="143302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2362200" y="3557885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32073" y="3557885"/>
            <a:ext cx="3677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" y="1438870"/>
            <a:ext cx="1496060" cy="13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7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\Công việc\Nền power point\485759094_661894476221753_469163307426365872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4950"/>
            <a:ext cx="876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2665" y="738485"/>
            <a:ext cx="6413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4964" y="1540312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964" y="2186285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4964" y="2807553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ồng hồ bấm giờ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8968" t="14084" r="25676" b="12655"/>
          <a:stretch/>
        </p:blipFill>
        <p:spPr>
          <a:xfrm>
            <a:off x="7710970" y="4076700"/>
            <a:ext cx="143302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2724150" y="2209800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24963" y="3409950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000" l="0" r="100000">
                        <a14:foregroundMark x1="42035" y1="8000" x2="42035" y2="8000"/>
                        <a14:foregroundMark x1="70796" y1="10000" x2="70796" y2="10000"/>
                        <a14:foregroundMark x1="93805" y1="12000" x2="93805" y2="12000"/>
                        <a14:foregroundMark x1="93363" y1="76000" x2="93363" y2="76000"/>
                        <a14:foregroundMark x1="55310" y1="76000" x2="55310" y2="76000"/>
                        <a14:foregroundMark x1="12832" y1="76000" x2="12832" y2="76000"/>
                        <a14:foregroundMark x1="7522" y1="58000" x2="7522" y2="58000"/>
                        <a14:foregroundMark x1="10619" y1="10000" x2="10619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4" y="2562135"/>
            <a:ext cx="21526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7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\Công việc\Nền power point\485759094_661894476221753_469163307426365872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4950"/>
            <a:ext cx="876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8327" y="738485"/>
            <a:ext cx="6750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6014" y="1540312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6014" y="2186285"/>
            <a:ext cx="1590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6014" y="280755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ồng hồ bấm giờ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8968" t="14084" r="25676" b="12655"/>
          <a:stretch/>
        </p:blipFill>
        <p:spPr>
          <a:xfrm>
            <a:off x="7710970" y="4076700"/>
            <a:ext cx="143302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3505200" y="2209800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6013" y="3409950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154" y1="23913" x2="46154" y2="23913"/>
                        <a14:foregroundMark x1="76923" y1="26087" x2="76923" y2="26087"/>
                        <a14:foregroundMark x1="76923" y1="63043" x2="76923" y2="63043"/>
                        <a14:foregroundMark x1="41026" y1="65217" x2="41026" y2="65217"/>
                        <a14:foregroundMark x1="24359" y1="76087" x2="24359" y2="76087"/>
                        <a14:foregroundMark x1="19231" y1="41304" x2="19231" y2="41304"/>
                        <a14:foregroundMark x1="25641" y1="15217" x2="25641" y2="15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63" y="2124599"/>
            <a:ext cx="1627773" cy="9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1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7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\Công việc\Nền power point\485759094_661894476221753_469163307426365872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4950"/>
            <a:ext cx="876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8327" y="738485"/>
            <a:ext cx="6750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6014" y="1540312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6014" y="2186285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6014" y="280755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ồng hồ bấm giờ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8968" t="14084" r="25676" b="12655"/>
          <a:stretch/>
        </p:blipFill>
        <p:spPr>
          <a:xfrm>
            <a:off x="7710970" y="4076700"/>
            <a:ext cx="143302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3505200" y="2209800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6013" y="3409950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51" b="87324" l="4310" r="98276">
                        <a14:foregroundMark x1="24569" y1="26761" x2="24569" y2="26761"/>
                        <a14:foregroundMark x1="49569" y1="29577" x2="49569" y2="29577"/>
                        <a14:foregroundMark x1="74138" y1="28169" x2="74138" y2="28169"/>
                        <a14:foregroundMark x1="91379" y1="35211" x2="91379" y2="35211"/>
                        <a14:foregroundMark x1="90948" y1="77465" x2="90948" y2="77465"/>
                        <a14:foregroundMark x1="82759" y1="77465" x2="82759" y2="77465"/>
                        <a14:foregroundMark x1="78017" y1="57746" x2="78017" y2="57746"/>
                        <a14:foregroundMark x1="50431" y1="57746" x2="50431" y2="57746"/>
                        <a14:foregroundMark x1="25862" y1="57746" x2="25862" y2="57746"/>
                        <a14:foregroundMark x1="12500" y1="63380" x2="12500" y2="63380"/>
                        <a14:foregroundMark x1="9483" y1="28169" x2="9483" y2="28169"/>
                        <a14:foregroundMark x1="18103" y1="35211" x2="18103" y2="35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" y="2309812"/>
            <a:ext cx="22098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7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\Công việc\Nền power point\485759094_661894476221753_469163307426365872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4950"/>
            <a:ext cx="876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90550"/>
            <a:ext cx="784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1504950"/>
            <a:ext cx="51122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(1) Lắp đèn LED với dây dẫn điện.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(2) Gắn máy phát điện và đèn LED vào </a:t>
            </a: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khung giá đỡ.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(3) Kiểm tra hoạt động của mô hình.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(4) Lắp khung giá đỡ.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Đồng hồ đếm ngược 10 giâ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0960" t="14166" r="27049" b="11846"/>
          <a:stretch/>
        </p:blipFill>
        <p:spPr>
          <a:xfrm>
            <a:off x="7791450" y="4069359"/>
            <a:ext cx="1292217" cy="103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24100" y="3607693"/>
                <a:ext cx="31694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(4)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(1)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(3)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(2)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3607693"/>
                <a:ext cx="3169457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500" t="-10526" r="-269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31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3512895"/>
            <a:ext cx="2606040" cy="16306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964033" y="368965"/>
            <a:ext cx="833078" cy="5483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7677107" y="745921"/>
            <a:ext cx="1197597" cy="1377413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864973" y="745921"/>
            <a:ext cx="5093867" cy="2601067"/>
          </a:xfrm>
          <a:prstGeom prst="wedgeRoundRectCallout">
            <a:avLst>
              <a:gd name="adj1" fmla="val 63580"/>
              <a:gd name="adj2" fmla="val 41071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vi-VN" sz="27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7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S</a:t>
            </a:r>
            <a:r>
              <a:rPr lang="vi-VN" sz="27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ử dụng các chi tiết trong bộ lắp ghép mô hình kĩ thuật để cải tiến mô hình máy phát điện gió đã lắp theo ý tưởng sáng tạo của em</a:t>
            </a:r>
            <a:r>
              <a:rPr lang="en-US" sz="27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1" name="Freeform 8"/>
          <p:cNvSpPr/>
          <p:nvPr/>
        </p:nvSpPr>
        <p:spPr>
          <a:xfrm>
            <a:off x="6280151" y="1306843"/>
            <a:ext cx="2421890" cy="3836657"/>
          </a:xfrm>
          <a:custGeom>
            <a:avLst/>
            <a:gdLst/>
            <a:ahLst/>
            <a:cxnLst/>
            <a:rect l="l" t="t" r="r" b="b"/>
            <a:pathLst>
              <a:path w="5194935" h="8229600">
                <a:moveTo>
                  <a:pt x="0" y="0"/>
                </a:moveTo>
                <a:lnTo>
                  <a:pt x="5194935" y="0"/>
                </a:lnTo>
                <a:lnTo>
                  <a:pt x="51949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 lIns="68580" tIns="34290" rIns="68580" bIns="34290"/>
          <a:lstStyle/>
          <a:p>
            <a:pPr defTabSz="685800">
              <a:defRPr/>
            </a:pPr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31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8AF-3260-3FEE-63C3-8F000494D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34198-AB17-736D-F796-6F47C2845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E6915661-2310-BD49-4B71-7A6A3F0206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0535E2E-F550-888B-8577-239B9E0B6F6C}"/>
              </a:ext>
            </a:extLst>
          </p:cNvPr>
          <p:cNvGrpSpPr/>
          <p:nvPr/>
        </p:nvGrpSpPr>
        <p:grpSpPr>
          <a:xfrm>
            <a:off x="3213404" y="1004908"/>
            <a:ext cx="2401619" cy="646332"/>
            <a:chOff x="4543331" y="552089"/>
            <a:chExt cx="3202158" cy="861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70E271-CE30-D1D6-A702-50B0CD1317F0}"/>
                </a:ext>
              </a:extLst>
            </p:cNvPr>
            <p:cNvSpPr txBox="1"/>
            <p:nvPr/>
          </p:nvSpPr>
          <p:spPr>
            <a:xfrm>
              <a:off x="4543331" y="552090"/>
              <a:ext cx="320215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vi-VN" sz="3600" dirty="0">
                  <a:ln w="133350">
                    <a:solidFill>
                      <a:srgbClr val="FFC000"/>
                    </a:solidFill>
                  </a:ln>
                  <a:solidFill>
                    <a:prstClr val="black"/>
                  </a:solidFill>
                  <a:effectLst>
                    <a:outerShdw dist="38100" dir="5400000" sx="107000" sy="107000" algn="t" rotWithShape="0">
                      <a:prstClr val="white"/>
                    </a:outerShdw>
                  </a:effectLst>
                  <a:latin typeface="#9Slide07 IcielNabila" pitchFamily="2" charset="0"/>
                </a:rPr>
                <a:t>Công nghệ</a:t>
              </a:r>
              <a:endParaRPr lang="en-US" sz="3600" dirty="0">
                <a:ln w="133350">
                  <a:solidFill>
                    <a:srgbClr val="FFC000"/>
                  </a:solidFill>
                </a:ln>
                <a:solidFill>
                  <a:prstClr val="black"/>
                </a:solidFill>
                <a:effectLst>
                  <a:outerShdw dist="38100" dir="5400000" sx="107000" sy="107000" algn="t" rotWithShape="0">
                    <a:prstClr val="white"/>
                  </a:outerShdw>
                </a:effectLst>
                <a:latin typeface="#9Slide07 IcielNabila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02B8F7-06F4-2602-7A9D-F46B7B06B036}"/>
                </a:ext>
              </a:extLst>
            </p:cNvPr>
            <p:cNvSpPr txBox="1"/>
            <p:nvPr/>
          </p:nvSpPr>
          <p:spPr>
            <a:xfrm>
              <a:off x="4543331" y="552089"/>
              <a:ext cx="320215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vi-VN" sz="3600" dirty="0">
                  <a:solidFill>
                    <a:prstClr val="white"/>
                  </a:solidFill>
                  <a:latin typeface="#9Slide07 IcielNabila" pitchFamily="2" charset="0"/>
                </a:rPr>
                <a:t>Công nghệ</a:t>
              </a:r>
              <a:endParaRPr lang="en-US" sz="3600" dirty="0">
                <a:solidFill>
                  <a:prstClr val="white"/>
                </a:solidFill>
                <a:latin typeface="#9Slide07 IcielNabila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1EECF04-4E02-9FAB-236E-62E0184DD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40" y="1662593"/>
            <a:ext cx="7155800" cy="21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0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C0A1C1-BD2F-B748-3309-94252B6DB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17" y="688052"/>
            <a:ext cx="4639427" cy="3767397"/>
          </a:xfrm>
          <a:prstGeom prst="rect">
            <a:avLst/>
          </a:prstGeom>
        </p:spPr>
      </p:pic>
      <p:sp>
        <p:nvSpPr>
          <p:cNvPr id="7" name="Freeform 25">
            <a:extLst>
              <a:ext uri="{FF2B5EF4-FFF2-40B4-BE49-F238E27FC236}">
                <a16:creationId xmlns:a16="http://schemas.microsoft.com/office/drawing/2014/main" id="{3868CA0E-1957-1545-C6F6-F27C7003D960}"/>
              </a:ext>
            </a:extLst>
          </p:cNvPr>
          <p:cNvSpPr/>
          <p:nvPr/>
        </p:nvSpPr>
        <p:spPr>
          <a:xfrm rot="1196410">
            <a:off x="-112798" y="1204079"/>
            <a:ext cx="2711359" cy="4625793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lIns="68580" tIns="34290" rIns="68580" bIns="34290"/>
          <a:lstStyle/>
          <a:p>
            <a:pPr defTabSz="685800">
              <a:defRPr/>
            </a:pPr>
            <a:endParaRPr lang="en-US"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66160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\Công việc\Nền power point\485976060_661893926221808_494087158578826751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" y="19050"/>
            <a:ext cx="91665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5278" y="1123950"/>
            <a:ext cx="4480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Hai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 07 </a:t>
            </a: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04 </a:t>
            </a: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2025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4850" y="149800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Công</a:t>
            </a:r>
            <a:r>
              <a:rPr lang="en-US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P001 4 hàng" pitchFamily="34" charset="0"/>
              </a:rPr>
              <a:t>nghệ</a:t>
            </a:r>
            <a:endParaRPr lang="en-US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80975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8: </a:t>
            </a: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Mô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máy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phát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điện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bằng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gió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sz="2000" b="1" dirty="0">
                <a:solidFill>
                  <a:schemeClr val="bg1"/>
                </a:solidFill>
                <a:latin typeface="HP001 4 hàng" pitchFamily="34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12807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sp>
        <p:nvSpPr>
          <p:cNvPr id="7" name="Freeform 25">
            <a:extLst>
              <a:ext uri="{FF2B5EF4-FFF2-40B4-BE49-F238E27FC236}">
                <a16:creationId xmlns:a16="http://schemas.microsoft.com/office/drawing/2014/main" id="{3868CA0E-1957-1545-C6F6-F27C7003D960}"/>
              </a:ext>
            </a:extLst>
          </p:cNvPr>
          <p:cNvSpPr/>
          <p:nvPr/>
        </p:nvSpPr>
        <p:spPr>
          <a:xfrm rot="1196410">
            <a:off x="-112798" y="1204079"/>
            <a:ext cx="2711359" cy="4625793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lIns="68580" tIns="34290" rIns="68580" bIns="34290"/>
          <a:lstStyle/>
          <a:p>
            <a:pPr defTabSz="685800">
              <a:defRPr/>
            </a:pPr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 descr="A black and orange text&#10;&#10;Description automatically generated">
            <a:extLst>
              <a:ext uri="{FF2B5EF4-FFF2-40B4-BE49-F238E27FC236}">
                <a16:creationId xmlns:a16="http://schemas.microsoft.com/office/drawing/2014/main" id="{B53CBDC5-D6E3-3571-7505-5567602C2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576036"/>
            <a:ext cx="9144000" cy="22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3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esktop\Công việc\Nền power point\487382860_663551162722751_11587883339934017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5A1A2-14B1-EACF-E7E9-BE3150B7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59" y="1078889"/>
            <a:ext cx="503150" cy="503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C735B-34F5-DFF8-B06C-1D0C87734922}"/>
              </a:ext>
            </a:extLst>
          </p:cNvPr>
          <p:cNvSpPr txBox="1"/>
          <p:nvPr/>
        </p:nvSpPr>
        <p:spPr>
          <a:xfrm>
            <a:off x="997860" y="1330464"/>
            <a:ext cx="8232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A2E0F-0D2E-0AE4-1011-6AE179D3C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59" y="2190750"/>
            <a:ext cx="5939841" cy="12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1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esktop\Công việc\Nền power point\481822671_661901719554362_4900246098938622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BC570F-6061-F3CE-3083-ECD303A77C90}"/>
              </a:ext>
            </a:extLst>
          </p:cNvPr>
          <p:cNvSpPr txBox="1"/>
          <p:nvPr/>
        </p:nvSpPr>
        <p:spPr>
          <a:xfrm>
            <a:off x="1524000" y="43815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Hoàn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thiện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nhóm</a:t>
            </a:r>
            <a:endParaRPr lang="en-US" sz="28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48B505-A5E1-27A9-8675-BBA20BB90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28749"/>
            <a:ext cx="6374642" cy="31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1484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esktop\Công việc\Nền power point\487382860_663551162722751_11587883339934017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BC570F-6061-F3CE-3083-ECD303A77C90}"/>
              </a:ext>
            </a:extLst>
          </p:cNvPr>
          <p:cNvSpPr txBox="1"/>
          <p:nvPr/>
        </p:nvSpPr>
        <p:spPr>
          <a:xfrm>
            <a:off x="533400" y="246043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Hoàn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thiện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nhóm</a:t>
            </a:r>
            <a:endParaRPr lang="en-US" sz="28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48B505-A5E1-27A9-8675-BBA20BB90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8" y="1123950"/>
            <a:ext cx="6146042" cy="31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sp>
        <p:nvSpPr>
          <p:cNvPr id="7" name="Freeform 25">
            <a:extLst>
              <a:ext uri="{FF2B5EF4-FFF2-40B4-BE49-F238E27FC236}">
                <a16:creationId xmlns:a16="http://schemas.microsoft.com/office/drawing/2014/main" id="{3868CA0E-1957-1545-C6F6-F27C7003D960}"/>
              </a:ext>
            </a:extLst>
          </p:cNvPr>
          <p:cNvSpPr/>
          <p:nvPr/>
        </p:nvSpPr>
        <p:spPr>
          <a:xfrm rot="1196410">
            <a:off x="-112798" y="1204079"/>
            <a:ext cx="2711359" cy="4625793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lIns="68580" tIns="34290" rIns="68580" bIns="34290"/>
          <a:lstStyle/>
          <a:p>
            <a:pPr defTabSz="685800">
              <a:defRPr/>
            </a:pPr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96F99EC-F4F4-E3AA-B425-3F4737FFD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549" y="1047750"/>
            <a:ext cx="1295325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3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desktop\Công việc\Nền power point\482263297_661893959555138_46216150995434940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30" y="0"/>
            <a:ext cx="9175630" cy="51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311013">
            <a:off x="3261553" y="811792"/>
            <a:ext cx="35445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Chọn</a:t>
            </a:r>
            <a:r>
              <a:rPr lang="en-US" sz="2800" b="1" dirty="0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 </a:t>
            </a:r>
            <a:r>
              <a:rPr lang="en-US" sz="28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đáp</a:t>
            </a:r>
            <a:r>
              <a:rPr lang="en-US" sz="2800" b="1" dirty="0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 </a:t>
            </a:r>
            <a:r>
              <a:rPr lang="en-US" sz="28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án</a:t>
            </a:r>
            <a:r>
              <a:rPr lang="en-US" sz="2800" b="1" dirty="0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 </a:t>
            </a:r>
          </a:p>
          <a:p>
            <a:pPr algn="ctr"/>
            <a:r>
              <a:rPr lang="en-US" sz="28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đứng</a:t>
            </a:r>
            <a:r>
              <a:rPr lang="en-US" sz="2800" b="1" dirty="0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 </a:t>
            </a:r>
            <a:r>
              <a:rPr lang="en-US" sz="28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trước</a:t>
            </a:r>
            <a:r>
              <a:rPr lang="en-US" sz="2800" b="1" dirty="0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 </a:t>
            </a:r>
          </a:p>
          <a:p>
            <a:pPr algn="ctr"/>
            <a:r>
              <a:rPr lang="en-US" sz="28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câu</a:t>
            </a:r>
            <a:r>
              <a:rPr lang="en-US" sz="2800" b="1" dirty="0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 </a:t>
            </a:r>
            <a:r>
              <a:rPr lang="en-US" sz="28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trả</a:t>
            </a:r>
            <a:r>
              <a:rPr lang="en-US" sz="2800" b="1" dirty="0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 </a:t>
            </a:r>
            <a:r>
              <a:rPr lang="en-US" sz="28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lời</a:t>
            </a:r>
            <a:r>
              <a:rPr lang="en-US" sz="2800" b="1" dirty="0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 </a:t>
            </a:r>
            <a:r>
              <a:rPr lang="en-US" sz="2800" b="1" dirty="0" err="1">
                <a:latin typeface="Cascadia Mono SemiLight" pitchFamily="49" charset="0"/>
                <a:ea typeface="Cascadia Mono SemiLight" pitchFamily="49" charset="0"/>
                <a:cs typeface="Cascadia Mono SemiLight" pitchFamily="49" charset="0"/>
              </a:rPr>
              <a:t>đúng</a:t>
            </a:r>
            <a:endParaRPr lang="en-US" sz="2800" b="1" dirty="0">
              <a:latin typeface="Cascadia Mono SemiLight" pitchFamily="49" charset="0"/>
              <a:ea typeface="Cascadia Mono SemiLight" pitchFamily="49" charset="0"/>
              <a:cs typeface="Cascadia Mono SemiLigh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6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446</Words>
  <Application>Microsoft Office PowerPoint</Application>
  <PresentationFormat>On-screen Show (16:9)</PresentationFormat>
  <Paragraphs>62</Paragraphs>
  <Slides>18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#9Slide07 IcielNabila</vt:lpstr>
      <vt:lpstr>Arial</vt:lpstr>
      <vt:lpstr>Calibri</vt:lpstr>
      <vt:lpstr>Cambria</vt:lpstr>
      <vt:lpstr>Cambria Math</vt:lpstr>
      <vt:lpstr>Cascadia Mono SemiLight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Long</dc:creator>
  <cp:lastModifiedBy>Nhung Nguyen</cp:lastModifiedBy>
  <cp:revision>9</cp:revision>
  <dcterms:created xsi:type="dcterms:W3CDTF">2025-04-02T07:18:18Z</dcterms:created>
  <dcterms:modified xsi:type="dcterms:W3CDTF">2026-04-15T02:17:53Z</dcterms:modified>
</cp:coreProperties>
</file>