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8"/>
  </p:notesMasterIdLst>
  <p:sldIdLst>
    <p:sldId id="285" r:id="rId5"/>
    <p:sldId id="258" r:id="rId6"/>
    <p:sldId id="256" r:id="rId7"/>
    <p:sldId id="359" r:id="rId8"/>
    <p:sldId id="270" r:id="rId9"/>
    <p:sldId id="352" r:id="rId10"/>
    <p:sldId id="353" r:id="rId11"/>
    <p:sldId id="354" r:id="rId12"/>
    <p:sldId id="355" r:id="rId13"/>
    <p:sldId id="356" r:id="rId14"/>
    <p:sldId id="357" r:id="rId15"/>
    <p:sldId id="300" r:id="rId16"/>
    <p:sldId id="265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hung Nguyen" userId="75323da9f1330d76" providerId="LiveId" clId="{E091F0DF-1C53-42E2-B870-C561CD288CCE}"/>
    <pc:docChg chg="delSld">
      <pc:chgData name="Nhung Nguyen" userId="75323da9f1330d76" providerId="LiveId" clId="{E091F0DF-1C53-42E2-B870-C561CD288CCE}" dt="2026-04-15T02:15:34.786" v="0" actId="2696"/>
      <pc:docMkLst>
        <pc:docMk/>
      </pc:docMkLst>
      <pc:sldChg chg="del">
        <pc:chgData name="Nhung Nguyen" userId="75323da9f1330d76" providerId="LiveId" clId="{E091F0DF-1C53-42E2-B870-C561CD288CCE}" dt="2026-04-15T02:15:34.786" v="0" actId="2696"/>
        <pc:sldMkLst>
          <pc:docMk/>
          <pc:sldMk cId="2479161533" sldId="3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CEDB4-A405-4A06-843A-DADD4790514B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FC899-BB40-4796-A129-FD61E15F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FC899-BB40-4796-A129-FD61E15F4C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8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60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554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3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0D37-1A9B-16A9-0D54-E8DA4648C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4BE4D-B00D-394C-B0A7-7C0F64C43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0731-36C0-C66A-5C9C-9B2808B2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6595F-DBA5-6C43-E520-25755082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A8CED-41B3-6065-481F-D87A8335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30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5D8C-4A43-823A-D321-4A58E6D2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0B07-5A30-F4E2-A41A-827638D3E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99ACF-68F7-35CA-2569-09343624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B4B8-7273-1FBC-6F70-D55F8AAB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B58F0-FAD3-5160-48D4-5E389D44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6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24AC-0D5B-6C7E-204F-48C6EBB8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2F1E8-A0A7-6146-52C8-89328B8F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F956B-34FE-C6F4-CB8A-83697C84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2E58-9A6D-47C6-98AD-AF0CCFBD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F24A-8371-C266-A2B5-72185CB1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4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AF59-21FE-7EC2-CA45-D7AE48D9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66A2-41AE-CB44-B03A-F516621D8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3A7BD-93ED-32E5-A931-754D5B4B0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8B5D-0ED2-7828-A651-D298286E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B37A8-AAB0-6285-EE32-0E07BB85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D213E-67BB-0F3D-EEAB-A1110200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48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0E39-1886-D01A-0172-B6E16275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5AA2-1F18-8A39-99EF-8915C8837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3702C-DAC8-0425-33CA-CDD4A731A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09E27-B027-2175-9EDA-6E1203779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82053-239D-2A5D-FCBE-A0536FFE0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CE38F-CB57-12B9-C55C-E9400841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A9CCD-6DB4-D932-3821-CAB92FBC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0345B-166B-4AFE-91F1-63051883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07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40ED-D6E2-8B31-D3C6-E6F08126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97319-C801-E908-FEF6-928075EC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392EE-7EEC-B372-CF47-AF561E6A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1BB2F-C032-A9AC-F448-9B870FDC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9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9ACF5-B2C1-5785-66DB-81075C5B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4A284-1C9E-4C5C-D371-05314394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99D83-7A31-E396-E2D7-D8F99BB0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03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EB50-8831-4866-DB8E-38738A42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34E4-8ACA-149F-AE3F-5FE57C5A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AFE1B-3969-46AA-6884-3C5A3ADE9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01E63-E617-F35B-08B6-5E00832B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A7BE3-7987-886F-1142-F891A303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18707-AACD-1671-AB70-2DEEC9D2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7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D05E-CF98-CCBB-762C-6723B5B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E3C83-ADBB-AA8F-9527-9220AA77F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56DD-DAF2-2D81-984A-7B5B487A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2C135-9A6F-148C-9AFD-12F276B5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0B817-B251-0FE8-E761-15D06CC9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240CE-68B6-2FD4-30D6-5C75CCD4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28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DD72-C5E3-9C4E-4848-F10F40AA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6491F-325A-DB4C-A493-2440B38E7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339E-A84F-4B01-4282-16C0BC61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B1A06-DE00-E7E8-57BE-F74322A7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36F26-3229-7769-E10C-D66CB9E4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10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E52B5-5E01-DBD8-1E56-959D9A98A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396B8-3570-B1ED-2C70-A759A15C9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03714-DA8E-670B-6898-0D77119B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CE64-8F22-7839-25C7-7FFD0059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040C2-0234-104B-EF0A-15268560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34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789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06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984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296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958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201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539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242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090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383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28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3818" cy="10287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476250" y="533400"/>
            <a:ext cx="17316450" cy="931545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27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85113E9-B36A-DD20-1437-43FE3E634D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-114300"/>
            <a:ext cx="2152352" cy="2152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2CBA844B-3B59-D372-0F85-C8DCD9B2D9D4}"/>
              </a:ext>
            </a:extLst>
          </p:cNvPr>
          <p:cNvSpPr/>
          <p:nvPr userDrawn="1"/>
        </p:nvSpPr>
        <p:spPr>
          <a:xfrm>
            <a:off x="0" y="-514797"/>
            <a:ext cx="18288000" cy="13487400"/>
          </a:xfrm>
          <a:custGeom>
            <a:avLst/>
            <a:gdLst/>
            <a:ahLst/>
            <a:cxnLst/>
            <a:rect l="l" t="t" r="r" b="b"/>
            <a:pathLst>
              <a:path w="10417215" h="8229600">
                <a:moveTo>
                  <a:pt x="0" y="0"/>
                </a:moveTo>
                <a:lnTo>
                  <a:pt x="10417216" y="0"/>
                </a:lnTo>
                <a:lnTo>
                  <a:pt x="104172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sz="2700"/>
          </a:p>
        </p:txBody>
      </p:sp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728BFB7-46ED-FB2D-6CAF-96EA515ABD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-114300"/>
            <a:ext cx="2152352" cy="21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7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3"/>
          <a:srcRect l="24948" t="4345" r="4820" b="55235"/>
          <a:stretch/>
        </p:blipFill>
        <p:spPr>
          <a:xfrm>
            <a:off x="0" y="1"/>
            <a:ext cx="18288003" cy="103285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r="7405"/>
          <a:stretch/>
        </p:blipFill>
        <p:spPr>
          <a:xfrm>
            <a:off x="-767486" y="-202882"/>
            <a:ext cx="19822971" cy="1069276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7C2E34-C44E-4D44-A3C1-3DD75C8237A9}"/>
              </a:ext>
            </a:extLst>
          </p:cNvPr>
          <p:cNvSpPr/>
          <p:nvPr userDrawn="1"/>
        </p:nvSpPr>
        <p:spPr>
          <a:xfrm>
            <a:off x="568235" y="3687417"/>
            <a:ext cx="17047029" cy="6148914"/>
          </a:xfrm>
          <a:prstGeom prst="roundRect">
            <a:avLst>
              <a:gd name="adj" fmla="val 14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700"/>
          </a:p>
        </p:txBody>
      </p:sp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856D65E-A60C-4AA5-1958-DF57F944FF1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319741"/>
            <a:ext cx="2413520" cy="24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7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37644BA-7DBF-34EA-6B52-1DD424BFB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0004" y="770943"/>
            <a:ext cx="2368793" cy="236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24948" t="4345" r="4820" b="55235"/>
          <a:stretch/>
        </p:blipFill>
        <p:spPr>
          <a:xfrm>
            <a:off x="0" y="1"/>
            <a:ext cx="18288003" cy="103285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V="1">
            <a:off x="13451459" y="0"/>
            <a:ext cx="4836542" cy="236564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H="1" flipV="1">
            <a:off x="1" y="0"/>
            <a:ext cx="4836542" cy="23656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/>
        </p:blipFill>
        <p:spPr>
          <a:xfrm flipH="1">
            <a:off x="-3" y="6620478"/>
            <a:ext cx="18288003" cy="36665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18" y="950207"/>
            <a:ext cx="12670121" cy="61610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35081" r="11227" b="7419"/>
          <a:stretch/>
        </p:blipFill>
        <p:spPr>
          <a:xfrm>
            <a:off x="12766611" y="2736473"/>
            <a:ext cx="4693398" cy="7360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AB35E9-41AF-6FFF-E33F-49F308D554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3094" y="2516782"/>
            <a:ext cx="9684738" cy="279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02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F0114B-8BB9-A156-5A05-72D607CA9AFE}"/>
              </a:ext>
            </a:extLst>
          </p:cNvPr>
          <p:cNvSpPr/>
          <p:nvPr/>
        </p:nvSpPr>
        <p:spPr>
          <a:xfrm>
            <a:off x="3200400" y="1485900"/>
            <a:ext cx="12573000" cy="3413760"/>
          </a:xfrm>
          <a:prstGeom prst="roundRect">
            <a:avLst/>
          </a:prstGeom>
          <a:solidFill>
            <a:srgbClr val="FDD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865388CE-E511-2EB4-4BBF-6AFDF475B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4305300"/>
            <a:ext cx="6553212" cy="655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24948" t="4345" r="4820" b="55235"/>
          <a:stretch/>
        </p:blipFill>
        <p:spPr>
          <a:xfrm>
            <a:off x="0" y="1"/>
            <a:ext cx="18288003" cy="103285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V="1">
            <a:off x="13451459" y="0"/>
            <a:ext cx="4836542" cy="236564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H="1" flipV="1">
            <a:off x="1" y="0"/>
            <a:ext cx="4836542" cy="23656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/>
        </p:blipFill>
        <p:spPr>
          <a:xfrm flipH="1">
            <a:off x="-3" y="6620478"/>
            <a:ext cx="18288003" cy="36665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18" y="950207"/>
            <a:ext cx="12670121" cy="61610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35081" r="11227" b="7419"/>
          <a:stretch/>
        </p:blipFill>
        <p:spPr>
          <a:xfrm>
            <a:off x="12766611" y="2736473"/>
            <a:ext cx="4693398" cy="7360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C51E3-D998-6B16-0B5C-08D8E76699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28900"/>
            <a:ext cx="15570533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11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597FE9C5-01DB-454F-B732-DFC3F04DF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4076700"/>
            <a:ext cx="7091916" cy="516193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B972CC3-A5E5-C8A9-1214-9B8E1A603DCB}"/>
              </a:ext>
            </a:extLst>
          </p:cNvPr>
          <p:cNvSpPr/>
          <p:nvPr/>
        </p:nvSpPr>
        <p:spPr>
          <a:xfrm>
            <a:off x="3429000" y="800100"/>
            <a:ext cx="12573000" cy="3413760"/>
          </a:xfrm>
          <a:prstGeom prst="roundRect">
            <a:avLst/>
          </a:prstGeom>
          <a:solidFill>
            <a:srgbClr val="FDD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hia sẻ về một số ứng dụng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gió đem lại lợi ích cho cuộc sống từ xưa đến nay mà em biết.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20352" y="7830929"/>
            <a:ext cx="3055162" cy="2238493"/>
          </a:xfrm>
          <a:custGeom>
            <a:avLst/>
            <a:gdLst/>
            <a:ahLst/>
            <a:cxnLst/>
            <a:rect l="l" t="t" r="r" b="b"/>
            <a:pathLst>
              <a:path w="3055162" h="2238493">
                <a:moveTo>
                  <a:pt x="0" y="0"/>
                </a:moveTo>
                <a:lnTo>
                  <a:pt x="3055162" y="0"/>
                </a:lnTo>
                <a:lnTo>
                  <a:pt x="3055162" y="2238493"/>
                </a:lnTo>
                <a:lnTo>
                  <a:pt x="0" y="22384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49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537082" y="4724809"/>
            <a:ext cx="11730613" cy="9628878"/>
          </a:xfrm>
          <a:custGeom>
            <a:avLst/>
            <a:gdLst/>
            <a:ahLst/>
            <a:cxnLst/>
            <a:rect l="l" t="t" r="r" b="b"/>
            <a:pathLst>
              <a:path w="11730613" h="9628878">
                <a:moveTo>
                  <a:pt x="0" y="0"/>
                </a:moveTo>
                <a:lnTo>
                  <a:pt x="11730614" y="0"/>
                </a:lnTo>
                <a:lnTo>
                  <a:pt x="11730614" y="9628879"/>
                </a:lnTo>
                <a:lnTo>
                  <a:pt x="0" y="9628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-2278843" y="4227709"/>
            <a:ext cx="6615086" cy="5757881"/>
          </a:xfrm>
          <a:custGeom>
            <a:avLst/>
            <a:gdLst/>
            <a:ahLst/>
            <a:cxnLst/>
            <a:rect l="l" t="t" r="r" b="b"/>
            <a:pathLst>
              <a:path w="6615086" h="5757881">
                <a:moveTo>
                  <a:pt x="6615086" y="0"/>
                </a:moveTo>
                <a:lnTo>
                  <a:pt x="0" y="0"/>
                </a:lnTo>
                <a:lnTo>
                  <a:pt x="0" y="5757881"/>
                </a:lnTo>
                <a:lnTo>
                  <a:pt x="6615086" y="5757881"/>
                </a:lnTo>
                <a:lnTo>
                  <a:pt x="661508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DFFDF4-5940-9948-9508-40DC800D3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876300"/>
            <a:ext cx="11674852" cy="482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328F49-197D-0C1F-FF07-8B2D51204080}"/>
              </a:ext>
            </a:extLst>
          </p:cNvPr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FD840-F54A-D4B6-278A-C8052B4AFCD9}"/>
              </a:ext>
            </a:extLst>
          </p:cNvPr>
          <p:cNvSpPr txBox="1"/>
          <p:nvPr/>
        </p:nvSpPr>
        <p:spPr>
          <a:xfrm>
            <a:off x="10820400" y="1866900"/>
            <a:ext cx="6629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rong ảnh có ẩn giấu 3 từ khoá, 3 từ khoá này có chung một đặc điểm. Nhiệm vụ của HS là phải tìm ra được 3 từ khoá và chỉ ra đặc điểm chung ấy.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0B2C8-6599-A977-66E3-F0FDD8B96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028700"/>
            <a:ext cx="8534400" cy="8534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C8C763-D886-9B2B-3BF0-6F073F6E9BB3}"/>
              </a:ext>
            </a:extLst>
          </p:cNvPr>
          <p:cNvSpPr/>
          <p:nvPr/>
        </p:nvSpPr>
        <p:spPr>
          <a:xfrm rot="18838400">
            <a:off x="5827037" y="1317391"/>
            <a:ext cx="550051" cy="838032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6DE618-C2C2-5AD7-3B88-D2ECE5539BC6}"/>
              </a:ext>
            </a:extLst>
          </p:cNvPr>
          <p:cNvSpPr/>
          <p:nvPr/>
        </p:nvSpPr>
        <p:spPr>
          <a:xfrm rot="2745755">
            <a:off x="6018295" y="1620729"/>
            <a:ext cx="596938" cy="75789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B88C28-2DA8-751F-16F8-3E1D997E7662}"/>
              </a:ext>
            </a:extLst>
          </p:cNvPr>
          <p:cNvSpPr/>
          <p:nvPr/>
        </p:nvSpPr>
        <p:spPr>
          <a:xfrm rot="16200000">
            <a:off x="5067302" y="5334000"/>
            <a:ext cx="533400" cy="609600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66356" y="3729045"/>
            <a:ext cx="5621644" cy="7931772"/>
          </a:xfrm>
          <a:custGeom>
            <a:avLst/>
            <a:gdLst/>
            <a:ahLst/>
            <a:cxnLst/>
            <a:rect l="l" t="t" r="r" b="b"/>
            <a:pathLst>
              <a:path w="5621644" h="7931772">
                <a:moveTo>
                  <a:pt x="0" y="0"/>
                </a:moveTo>
                <a:lnTo>
                  <a:pt x="5621644" y="0"/>
                </a:lnTo>
                <a:lnTo>
                  <a:pt x="5621644" y="7931772"/>
                </a:lnTo>
                <a:lnTo>
                  <a:pt x="0" y="7931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5143500"/>
            <a:ext cx="7680238" cy="6016187"/>
          </a:xfrm>
          <a:custGeom>
            <a:avLst/>
            <a:gdLst/>
            <a:ahLst/>
            <a:cxnLst/>
            <a:rect l="l" t="t" r="r" b="b"/>
            <a:pathLst>
              <a:path w="7680238" h="6016187">
                <a:moveTo>
                  <a:pt x="0" y="0"/>
                </a:moveTo>
                <a:lnTo>
                  <a:pt x="7680238" y="0"/>
                </a:lnTo>
                <a:lnTo>
                  <a:pt x="7680238" y="6016187"/>
                </a:lnTo>
                <a:lnTo>
                  <a:pt x="0" y="60161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7659959" y="3803177"/>
            <a:ext cx="6184618" cy="7857640"/>
          </a:xfrm>
          <a:custGeom>
            <a:avLst/>
            <a:gdLst/>
            <a:ahLst/>
            <a:cxnLst/>
            <a:rect l="l" t="t" r="r" b="b"/>
            <a:pathLst>
              <a:path w="6184618" h="7857640">
                <a:moveTo>
                  <a:pt x="6184618" y="0"/>
                </a:moveTo>
                <a:lnTo>
                  <a:pt x="0" y="0"/>
                </a:lnTo>
                <a:lnTo>
                  <a:pt x="0" y="7857640"/>
                </a:lnTo>
                <a:lnTo>
                  <a:pt x="6184618" y="7857640"/>
                </a:lnTo>
                <a:lnTo>
                  <a:pt x="618461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046750-FE1D-C6BF-B91C-1EB45707BF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419100"/>
            <a:ext cx="5718544" cy="101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F2764B-0858-0BBC-D8B1-8967B09695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1714500"/>
            <a:ext cx="15863167" cy="484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4BDAE0-216B-D3F6-16FC-EB1A3E822F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0" y="6438900"/>
            <a:ext cx="4291956" cy="14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24948" t="4345" r="4820" b="55235"/>
          <a:stretch/>
        </p:blipFill>
        <p:spPr>
          <a:xfrm>
            <a:off x="0" y="1"/>
            <a:ext cx="18288003" cy="103285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V="1">
            <a:off x="13451459" y="0"/>
            <a:ext cx="4836542" cy="236564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H="1" flipV="1">
            <a:off x="1" y="0"/>
            <a:ext cx="4836542" cy="23656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/>
        </p:blipFill>
        <p:spPr>
          <a:xfrm flipH="1">
            <a:off x="-3" y="6620478"/>
            <a:ext cx="18288003" cy="36665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18" y="950207"/>
            <a:ext cx="12670121" cy="61610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35081" r="11227" b="7419"/>
          <a:stretch/>
        </p:blipFill>
        <p:spPr>
          <a:xfrm>
            <a:off x="12766611" y="2736473"/>
            <a:ext cx="4693398" cy="736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9A6A65-E839-3878-9489-E56168D834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781300"/>
            <a:ext cx="88483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21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328F49-197D-0C1F-FF07-8B2D51204080}"/>
              </a:ext>
            </a:extLst>
          </p:cNvPr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FCA8-E19D-B4E6-4BCE-A3A6669963C2}"/>
              </a:ext>
            </a:extLst>
          </p:cNvPr>
          <p:cNvSpPr txBox="1"/>
          <p:nvPr/>
        </p:nvSpPr>
        <p:spPr>
          <a:xfrm>
            <a:off x="838200" y="647700"/>
            <a:ext cx="1584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Quan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AC6B16-0D44-3376-21CD-C3B9D2EF7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781299"/>
            <a:ext cx="11658600" cy="64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3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F0114B-8BB9-A156-5A05-72D607CA9AFE}"/>
              </a:ext>
            </a:extLst>
          </p:cNvPr>
          <p:cNvSpPr/>
          <p:nvPr/>
        </p:nvSpPr>
        <p:spPr>
          <a:xfrm>
            <a:off x="3276600" y="1257300"/>
            <a:ext cx="13776960" cy="4785360"/>
          </a:xfrm>
          <a:prstGeom prst="roundRect">
            <a:avLst/>
          </a:prstGeom>
          <a:solidFill>
            <a:srgbClr val="FDD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/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defTabSz="1371600"/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Máy phát điện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 quạt, dây điện</a:t>
            </a:r>
          </a:p>
          <a:p>
            <a:pPr algn="just" defTabSz="1371600"/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Khung giá đỡ</a:t>
            </a:r>
          </a:p>
          <a:p>
            <a:pPr algn="just" defTabSz="1371600"/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Bóng đèn, hay thiết bị sử dụng điện</a:t>
            </a: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865388CE-E511-2EB4-4BBF-6AFDF475B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4305300"/>
            <a:ext cx="6553212" cy="655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0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328F49-197D-0C1F-FF07-8B2D51204080}"/>
              </a:ext>
            </a:extLst>
          </p:cNvPr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FCA8-E19D-B4E6-4BCE-A3A6669963C2}"/>
              </a:ext>
            </a:extLst>
          </p:cNvPr>
          <p:cNvSpPr txBox="1"/>
          <p:nvPr/>
        </p:nvSpPr>
        <p:spPr>
          <a:xfrm>
            <a:off x="838200" y="647700"/>
            <a:ext cx="158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phiếu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CB7C3-3BBF-2661-FB54-7EECDD816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62100"/>
            <a:ext cx="11658600" cy="776756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59CD0E-D831-4514-0BCC-44BBE274B8EF}"/>
              </a:ext>
            </a:extLst>
          </p:cNvPr>
          <p:cNvSpPr/>
          <p:nvPr/>
        </p:nvSpPr>
        <p:spPr>
          <a:xfrm>
            <a:off x="3352800" y="3009900"/>
            <a:ext cx="2743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Khung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đỡ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84390F-330D-6232-7333-FD4D23F8FEAA}"/>
              </a:ext>
            </a:extLst>
          </p:cNvPr>
          <p:cNvSpPr/>
          <p:nvPr/>
        </p:nvSpPr>
        <p:spPr>
          <a:xfrm>
            <a:off x="3048000" y="3619500"/>
            <a:ext cx="29718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Máy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gió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58D6FB-6780-B4DE-91EB-F5A9BC5A21CC}"/>
              </a:ext>
            </a:extLst>
          </p:cNvPr>
          <p:cNvSpPr/>
          <p:nvPr/>
        </p:nvSpPr>
        <p:spPr>
          <a:xfrm>
            <a:off x="3429000" y="4152900"/>
            <a:ext cx="26670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Đèn</a:t>
            </a:r>
            <a:r>
              <a:rPr lang="en-US" sz="2800" dirty="0">
                <a:solidFill>
                  <a:srgbClr val="FF0000"/>
                </a:solidFill>
              </a:rPr>
              <a:t> led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906A71-FD5E-EACC-C76C-0D0B334D02F6}"/>
              </a:ext>
            </a:extLst>
          </p:cNvPr>
          <p:cNvSpPr/>
          <p:nvPr/>
        </p:nvSpPr>
        <p:spPr>
          <a:xfrm>
            <a:off x="609600" y="4762500"/>
            <a:ext cx="54102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Máy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cánh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quạt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dây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0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328F49-197D-0C1F-FF07-8B2D51204080}"/>
              </a:ext>
            </a:extLst>
          </p:cNvPr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FCA8-E19D-B4E6-4BCE-A3A6669963C2}"/>
              </a:ext>
            </a:extLst>
          </p:cNvPr>
          <p:cNvSpPr txBox="1"/>
          <p:nvPr/>
        </p:nvSpPr>
        <p:spPr>
          <a:xfrm>
            <a:off x="838200" y="647700"/>
            <a:ext cx="1584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9F332-0FAD-6CA4-CC9E-99E359345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76500"/>
            <a:ext cx="9982200" cy="6947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3348E-9E14-21E0-D129-B29EC8EE5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2933700"/>
            <a:ext cx="64006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24948" t="4345" r="4820" b="55235"/>
          <a:stretch/>
        </p:blipFill>
        <p:spPr>
          <a:xfrm>
            <a:off x="0" y="1"/>
            <a:ext cx="18288003" cy="103285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V="1">
            <a:off x="13451459" y="0"/>
            <a:ext cx="4836542" cy="236564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H="1" flipV="1">
            <a:off x="1" y="0"/>
            <a:ext cx="4836542" cy="23656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/>
        </p:blipFill>
        <p:spPr>
          <a:xfrm flipH="1">
            <a:off x="-3" y="6620478"/>
            <a:ext cx="18288003" cy="36665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18" y="950207"/>
            <a:ext cx="12670121" cy="61610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35081" r="11227" b="7419"/>
          <a:stretch/>
        </p:blipFill>
        <p:spPr>
          <a:xfrm>
            <a:off x="12766611" y="2736473"/>
            <a:ext cx="4693398" cy="736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95D0AB-7C11-8057-500C-42DFFEAC63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52700"/>
            <a:ext cx="16131414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38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191</Words>
  <Application>Microsoft Office PowerPoint</Application>
  <PresentationFormat>Custom</PresentationFormat>
  <Paragraphs>19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Aptos</vt:lpstr>
      <vt:lpstr>Arial</vt:lpstr>
      <vt:lpstr>Calibri</vt:lpstr>
      <vt:lpstr>Cambria</vt:lpstr>
      <vt:lpstr>思源黑体 CN</vt:lpstr>
      <vt:lpstr>Office Theme</vt:lpstr>
      <vt:lpstr>Custom Design</vt:lpstr>
      <vt:lpstr>3_Office 主题​​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Nhung Nguyen</cp:lastModifiedBy>
  <cp:revision>23</cp:revision>
  <dcterms:created xsi:type="dcterms:W3CDTF">2006-08-16T00:00:00Z</dcterms:created>
  <dcterms:modified xsi:type="dcterms:W3CDTF">2026-04-15T02:15:39Z</dcterms:modified>
  <dc:identifier>DAGYIOoSE4U</dc:identifier>
</cp:coreProperties>
</file>