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0" r:id="rId2"/>
    <p:sldId id="366" r:id="rId3"/>
    <p:sldId id="340" r:id="rId4"/>
    <p:sldId id="362" r:id="rId5"/>
    <p:sldId id="371" r:id="rId6"/>
    <p:sldId id="363" r:id="rId7"/>
    <p:sldId id="367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7ECF34-5DE8-4935-A70B-612023D701A5}">
          <p14:sldIdLst/>
        </p14:section>
        <p14:section name="Default Section" id="{80FDBF68-F79F-47AC-8855-EF14A2E80A12}">
          <p14:sldIdLst>
            <p14:sldId id="360"/>
            <p14:sldId id="366"/>
            <p14:sldId id="340"/>
            <p14:sldId id="362"/>
            <p14:sldId id="371"/>
            <p14:sldId id="363"/>
            <p14:sldId id="367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15CE-C058-4CB0-80F3-DF7BA9774F3B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121F-26EA-4C84-B12A-DDE729884B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411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6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254D0-D385-4390-9C21-B76E3A32AD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6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0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7070-D7FE-4B8B-971F-0FBC21A72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C47D2-3855-488B-B1B1-6C46DE200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73D8-293E-42D3-8E46-D3E8BBFA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1032-C8B9-4DB6-86B7-7685F3C6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792B8-EE0C-468F-A9E9-EF1A44C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8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ED3A-ABB5-4D8D-8EE7-59160302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35C6B-3885-466B-A853-BD4F1BE69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1B0C-C8DF-4675-96DA-BD0D15CB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4D7C8-998D-4145-A09C-96B90A0C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EE68-AB9C-47FB-AF73-72B46529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9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18150-66D6-4BCF-8E7E-B2E136BC1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842D9-A863-456F-8CC0-D94CC062E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833B-4CF0-4F40-890F-A5168176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5EB78-0C0D-436B-A922-28FE8C14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60CA-4B32-4393-AAC1-0534A6E8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2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4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82F7-EA80-4798-834C-A79001E7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206B5-24E6-4F21-A71F-65BF73BB7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A7778-62EA-4970-BAED-54B527D2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34F7F-0972-415B-8D6C-D2106105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5EF9-72B1-41CE-B2F0-097F7997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7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EBAC-78DD-4E00-9A93-2B16A2F5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03AA0-0020-4C33-866B-65E070CE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22F1B-9FE4-4BD1-85BE-9A0DE35D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00FF7-C3F4-4EFE-8444-F24C76A9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EC22-EBEF-4382-9174-C370614D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0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70CE-C877-4871-9272-51173CA2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509D-1B5D-4362-BC6D-85F7D833B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30639-0191-44B8-8A70-3DACBBE8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CDD8E-5677-4BC3-8519-311B43E8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E3D27-B3BF-4B66-8627-F73C25F3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8762-6028-43B5-9F3E-8C232A59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75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D6F3-2653-4B3A-A46D-FB5B1AC0F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5F8AD-F636-4CC0-A2A0-63E10677C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D0D73-86B2-4685-B44F-AB1C1822E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3AD63-23A6-4230-93E0-C364A9D86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4B661-B42F-4932-BA4B-4A71DBAEC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0D5E3-109C-4EC4-9E43-9811EAC7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F86BC3-C7C7-4A3F-A92C-0B6493D4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A18D5-7489-4E21-88B3-0E8BC22B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85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FA52-667B-44AE-A710-3B37CEE1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9B7B8-C8DF-40FE-ACB6-883E80CB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0356-C4EB-4E20-B517-428FF95C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C3A8C-2FE2-418B-8C52-1F84B1A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3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C8C2CB-32E5-4877-A510-EDE3EE58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3B1A7-A799-4B77-844B-6BCDCF9D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973F5-80DB-42E9-A2D1-A4FD5070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6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2048-60F7-478C-81E4-734927AD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211B-0ACA-4A0B-AD11-FA7864DD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069E3-0E61-4ED5-B4A8-F25497FDA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FA61E-1906-4CF3-8705-10F1AE3C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05A32-4C7D-47D4-854C-B145C574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F17DF-21AA-4E9A-9F2B-E9F39978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85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39D9-B6C1-481E-A874-50AC2296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13EB0-D26E-46A0-B70B-79A768344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91EA-77DB-4A04-92A4-A3718DE7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F563B-4BDF-4341-A4B1-62F885E3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FD05F-B4D0-499A-B1A9-6B462963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68F86-C4DC-452A-B2C0-19ADC4E2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82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C5679-D947-46EE-AB0D-35D282B8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A0134-5326-4DD9-BDBD-9AE43779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87AD3-2ED9-46EC-AD79-C193D801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256C-CD91-4F93-A389-562D9029CE23}" type="datetimeFigureOut">
              <a:rPr lang="vi-VN" smtClean="0"/>
              <a:t>12/04/2026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008C5-1A59-4588-B8AE-5CB1711D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3406D-5F2F-428F-A160-EBCBB3B50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1B95F-F620-431D-8F9D-C8198A0718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4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9636F-AC64-4F01-80E9-565A9B352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1637508" y="143269"/>
            <a:ext cx="7896124" cy="583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606" y="2209801"/>
            <a:ext cx="6067688" cy="261610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 err="1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Ciel Cadena" pitchFamily="2" charset="0"/>
                <a:ea typeface="微软雅黑" panose="020B0503020204020204" pitchFamily="34" charset="-122"/>
              </a:rPr>
              <a:t>Tiết</a:t>
            </a:r>
            <a:r>
              <a:rPr lang="en-US" altLang="zh-CN" sz="5400" b="1" dirty="0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Ciel Cadena" pitchFamily="2" charset="0"/>
                <a:ea typeface="微软雅黑" panose="020B0503020204020204" pitchFamily="34" charset="-122"/>
              </a:rPr>
              <a:t> 1 </a:t>
            </a:r>
          </a:p>
          <a:p>
            <a:pPr algn="ctr"/>
            <a:r>
              <a:rPr lang="vi-VN" sz="6000" b="1" dirty="0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Khuôn </a:t>
            </a:r>
            <a:r>
              <a:rPr lang="vi-VN" sz="6000" b="1" dirty="0" err="1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mặt</a:t>
            </a:r>
            <a:r>
              <a:rPr lang="vi-VN" sz="6000" b="1" dirty="0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 </a:t>
            </a:r>
            <a:r>
              <a:rPr lang="vi-VN" sz="6000" b="1" dirty="0" err="1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ngộ</a:t>
            </a:r>
            <a:r>
              <a:rPr lang="vi-VN" sz="6000" b="1" dirty="0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 </a:t>
            </a:r>
            <a:r>
              <a:rPr lang="vi-VN" sz="6600" b="1" dirty="0" err="1">
                <a:ln/>
                <a:solidFill>
                  <a:srgbClr val="7AAA1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ahnschrift SemiLight Condensed" panose="020B0502040204020203" pitchFamily="34" charset="0"/>
              </a:rPr>
              <a:t>nghĩnh</a:t>
            </a:r>
            <a:endParaRPr lang="vi-VN" sz="6600" b="1" dirty="0">
              <a:ln/>
              <a:solidFill>
                <a:srgbClr val="7AAA1A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ahnschrift SemiLight Condensed" panose="020B0502040204020203" pitchFamily="34" charset="0"/>
            </a:endParaRPr>
          </a:p>
          <a:p>
            <a:pPr algn="ctr"/>
            <a:endParaRPr lang="en-US" altLang="zh-CN" sz="4400" b="1" dirty="0">
              <a:ln/>
              <a:solidFill>
                <a:schemeClr val="accent4"/>
              </a:solidFill>
              <a:latin typeface="iCiel Cadena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4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7195B060-D652-45A6-AA0E-BD02EDE882EF}"/>
              </a:ext>
            </a:extLst>
          </p:cNvPr>
          <p:cNvSpPr/>
          <p:nvPr/>
        </p:nvSpPr>
        <p:spPr>
          <a:xfrm>
            <a:off x="-44377" y="0"/>
            <a:ext cx="12236377" cy="700128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12" b="-75712"/>
            </a:stretch>
          </a:blipFill>
        </p:spPr>
        <p:txBody>
          <a:bodyPr/>
          <a:lstStyle/>
          <a:p>
            <a:endParaRPr lang="en-US" sz="900"/>
          </a:p>
        </p:txBody>
      </p: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1" y="1353352"/>
            <a:ext cx="1269162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8971121" y="-67007"/>
            <a:ext cx="1174911" cy="14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29" y="281963"/>
            <a:ext cx="1347858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7" y="87085"/>
            <a:ext cx="11470005" cy="611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2291862" y="2127295"/>
            <a:ext cx="7563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1  </a:t>
            </a:r>
          </a:p>
          <a:p>
            <a:pPr algn="ctr"/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9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atercolor Back to School Illustration with Supplies">
            <a:extLst>
              <a:ext uri="{FF2B5EF4-FFF2-40B4-BE49-F238E27FC236}">
                <a16:creationId xmlns:a16="http://schemas.microsoft.com/office/drawing/2014/main" id="{D4D301A1-AB68-4BAE-86BE-8E1C549A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24" y="-295282"/>
            <a:ext cx="12311847" cy="80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F127FC6-B7A1-4518-98F4-D84F44DB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99" y="958600"/>
            <a:ext cx="2286015" cy="34320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E9E3D2C-88E7-4AA6-A4E5-095B9641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12" y="956805"/>
            <a:ext cx="2520394" cy="34204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A4D275F-B3C6-469F-9B27-91407BDB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1" y="963692"/>
            <a:ext cx="2286015" cy="3413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34E913-1E73-438B-A51F-BECB1D3F0DC6}"/>
              </a:ext>
            </a:extLst>
          </p:cNvPr>
          <p:cNvSpPr txBox="1"/>
          <p:nvPr/>
        </p:nvSpPr>
        <p:spPr>
          <a:xfrm>
            <a:off x="2004147" y="4472544"/>
            <a:ext cx="808266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F0A99-3D66-408C-B194-9B8330103CE5}"/>
              </a:ext>
            </a:extLst>
          </p:cNvPr>
          <p:cNvSpPr txBox="1"/>
          <p:nvPr/>
        </p:nvSpPr>
        <p:spPr>
          <a:xfrm>
            <a:off x="2004147" y="5055533"/>
            <a:ext cx="755527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69B17-23A7-462A-B077-5C2FF27764B7}"/>
              </a:ext>
            </a:extLst>
          </p:cNvPr>
          <p:cNvSpPr txBox="1"/>
          <p:nvPr/>
        </p:nvSpPr>
        <p:spPr>
          <a:xfrm>
            <a:off x="2004147" y="5635880"/>
            <a:ext cx="8614859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A8BEC1-ED07-475B-8F10-B20431FD0199}"/>
              </a:ext>
            </a:extLst>
          </p:cNvPr>
          <p:cNvSpPr/>
          <p:nvPr/>
        </p:nvSpPr>
        <p:spPr>
          <a:xfrm>
            <a:off x="0" y="-14887"/>
            <a:ext cx="123390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 HÌNH CÁC KHUÔN MẶT</a:t>
            </a:r>
            <a:endParaRPr lang="vi-VN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1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5c95d9be9ffa50fc92ed5552156a00c5">
            <a:extLst>
              <a:ext uri="{FF2B5EF4-FFF2-40B4-BE49-F238E27FC236}">
                <a16:creationId xmlns:a16="http://schemas.microsoft.com/office/drawing/2014/main" id="{D58DF3ED-03FD-441B-B8F6-0DB4547AA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65948">
            <a:off x="-259121" y="-1168175"/>
            <a:ext cx="12109831" cy="66275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39964" y="31444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iCiel Cadena" pitchFamily="2" charset="0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0B40E-F9C1-40EB-98EA-DCD5606FE7E1}"/>
              </a:ext>
            </a:extLst>
          </p:cNvPr>
          <p:cNvSpPr txBox="1"/>
          <p:nvPr/>
        </p:nvSpPr>
        <p:spPr>
          <a:xfrm>
            <a:off x="1455490" y="1354380"/>
            <a:ext cx="8685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khuôn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1" y="1353352"/>
            <a:ext cx="1269162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8971121" y="-67007"/>
            <a:ext cx="1174911" cy="14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29" y="281963"/>
            <a:ext cx="1347858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6" y="171060"/>
            <a:ext cx="11808307" cy="589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822581" y="2063537"/>
            <a:ext cx="7563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2  </a:t>
            </a:r>
          </a:p>
          <a:p>
            <a:pPr algn="ctr"/>
            <a:r>
              <a:rPr lang="vi-VN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vi-VN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vi-VN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vi-VN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vi-VN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kỹ</a:t>
            </a:r>
            <a:r>
              <a:rPr lang="vi-VN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năng</a:t>
            </a:r>
            <a:endParaRPr lang="zh-CN" altLang="en-US" sz="8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2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6" y="-62184"/>
            <a:ext cx="12104915" cy="68044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3" y="-62185"/>
            <a:ext cx="1839686" cy="2273784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C8B3417-0132-4C58-AE11-D163ABB3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18" y="1683788"/>
            <a:ext cx="2335756" cy="24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87AC3-8DE6-4C35-91C1-A49D8585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22" y="1683788"/>
            <a:ext cx="2487609" cy="24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2CBC6-E848-49D9-A21B-8FC9AF47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79" y="1683788"/>
            <a:ext cx="2430463" cy="24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A6FDF-1248-4FEA-A900-240F215D9ED4}"/>
              </a:ext>
            </a:extLst>
          </p:cNvPr>
          <p:cNvSpPr txBox="1"/>
          <p:nvPr/>
        </p:nvSpPr>
        <p:spPr>
          <a:xfrm>
            <a:off x="1213021" y="4390693"/>
            <a:ext cx="23584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B1:Tạo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D8B52-5F0A-4D99-87D1-D104A96C5FAC}"/>
              </a:ext>
            </a:extLst>
          </p:cNvPr>
          <p:cNvSpPr txBox="1"/>
          <p:nvPr/>
        </p:nvSpPr>
        <p:spPr>
          <a:xfrm>
            <a:off x="4913899" y="4357954"/>
            <a:ext cx="24304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B2:Tạo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EA3F8-CD35-4A4D-91F0-A93EF9243444}"/>
              </a:ext>
            </a:extLst>
          </p:cNvPr>
          <p:cNvSpPr txBox="1"/>
          <p:nvPr/>
        </p:nvSpPr>
        <p:spPr>
          <a:xfrm>
            <a:off x="8634008" y="4357917"/>
            <a:ext cx="22667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B3:Tạo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DEEBFDD-7898-4E0E-97AD-6582C85C93D5}"/>
              </a:ext>
            </a:extLst>
          </p:cNvPr>
          <p:cNvSpPr/>
          <p:nvPr/>
        </p:nvSpPr>
        <p:spPr>
          <a:xfrm>
            <a:off x="3746291" y="2685812"/>
            <a:ext cx="1066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4E67FF9-406C-44C9-A437-85156271623F}"/>
              </a:ext>
            </a:extLst>
          </p:cNvPr>
          <p:cNvSpPr/>
          <p:nvPr/>
        </p:nvSpPr>
        <p:spPr>
          <a:xfrm>
            <a:off x="7436330" y="2664298"/>
            <a:ext cx="1066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638020-29CB-4B2A-A6ED-D6E46C346357}"/>
              </a:ext>
            </a:extLst>
          </p:cNvPr>
          <p:cNvSpPr txBox="1"/>
          <p:nvPr/>
        </p:nvSpPr>
        <p:spPr>
          <a:xfrm>
            <a:off x="2392225" y="215830"/>
            <a:ext cx="7789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 KHUÔN MẶT TỪ CÁC VẬT LIỆU KHÁC NHAU</a:t>
            </a:r>
          </a:p>
        </p:txBody>
      </p:sp>
    </p:spTree>
    <p:extLst>
      <p:ext uri="{BB962C8B-B14F-4D97-AF65-F5344CB8AC3E}">
        <p14:creationId xmlns:p14="http://schemas.microsoft.com/office/powerpoint/2010/main" val="15459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1" y="1353352"/>
            <a:ext cx="1269162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8971121" y="-67007"/>
            <a:ext cx="1174911" cy="14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29" y="281963"/>
            <a:ext cx="1347858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63" y="20706"/>
            <a:ext cx="11832472" cy="638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93324" y="2259449"/>
            <a:ext cx="75638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B0F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3  </a:t>
            </a:r>
          </a:p>
          <a:p>
            <a:pPr algn="ctr"/>
            <a:r>
              <a:rPr lang="vi-VN" altLang="zh-CN" sz="66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Luyện</a:t>
            </a:r>
            <a:r>
              <a:rPr lang="vi-VN" altLang="zh-CN" sz="66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vi-VN" altLang="zh-CN" sz="66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tập</a:t>
            </a:r>
            <a:r>
              <a:rPr lang="vi-VN" altLang="zh-CN" sz="66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vi-VN" altLang="zh-CN" sz="66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sáng</a:t>
            </a:r>
            <a:r>
              <a:rPr lang="vi-VN" altLang="zh-CN" sz="66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vi-VN" altLang="zh-CN" sz="66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endParaRPr lang="zh-CN" altLang="en-US" sz="66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80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148</Words>
  <Application>Microsoft Office PowerPoint</Application>
  <PresentationFormat>Widescreen</PresentationFormat>
  <Paragraphs>26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Bahnschrift SemiLight Condensed</vt:lpstr>
      <vt:lpstr>Calibri</vt:lpstr>
      <vt:lpstr>Calibri Light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50</cp:revision>
  <dcterms:created xsi:type="dcterms:W3CDTF">2026-04-06T19:40:23Z</dcterms:created>
  <dcterms:modified xsi:type="dcterms:W3CDTF">2026-04-11T22:15:04Z</dcterms:modified>
</cp:coreProperties>
</file>