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37" r:id="rId3"/>
    <p:sldId id="265" r:id="rId4"/>
    <p:sldId id="334" r:id="rId5"/>
    <p:sldId id="304" r:id="rId6"/>
    <p:sldId id="286" r:id="rId7"/>
    <p:sldId id="297" r:id="rId8"/>
    <p:sldId id="287" r:id="rId9"/>
    <p:sldId id="339" r:id="rId10"/>
    <p:sldId id="314" r:id="rId11"/>
    <p:sldId id="33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36831"/>
    <a:srgbClr val="FF0066"/>
    <a:srgbClr val="A285D5"/>
    <a:srgbClr val="6C5FCD"/>
    <a:srgbClr val="4F2270"/>
    <a:srgbClr val="6456CA"/>
    <a:srgbClr val="796DD1"/>
    <a:srgbClr val="F90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4662" autoAdjust="0"/>
  </p:normalViewPr>
  <p:slideViewPr>
    <p:cSldViewPr snapToGrid="0">
      <p:cViewPr varScale="1">
        <p:scale>
          <a:sx n="77" d="100"/>
          <a:sy n="77" d="100"/>
        </p:scale>
        <p:origin x="907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81A1-60AA-4917-A833-199C04CC4600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DBA7-C6DB-433F-9961-C6C71CCD0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68644" y="3940640"/>
            <a:ext cx="5709591" cy="3243672"/>
            <a:chOff x="2734" y="2615"/>
            <a:chExt cx="7922" cy="5340"/>
          </a:xfrm>
        </p:grpSpPr>
        <p:sp>
          <p:nvSpPr>
            <p:cNvPr id="6" name="Oval 5"/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0" name="Oval 0"/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11" name="Picture 10"/>
            <p:cNvPicPr/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164" y="4658014"/>
            <a:ext cx="2355118" cy="2254541"/>
          </a:xfrm>
          <a:prstGeom prst="rect">
            <a:avLst/>
          </a:prstGeom>
        </p:spPr>
      </p:pic>
      <p:pic>
        <p:nvPicPr>
          <p:cNvPr id="14" name="Picture 4" descr="Cách Vẽ Con Vật Đơn Giản, Hình Vẽ Con Vật Cute Cực D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5" t="1097" r="27277" b="-417"/>
          <a:stretch/>
        </p:blipFill>
        <p:spPr bwMode="auto">
          <a:xfrm>
            <a:off x="57716" y="4679546"/>
            <a:ext cx="1927550" cy="21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0341" y="1250343"/>
            <a:ext cx="81547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SVN-Genica Pro" panose="00000900000000000000" pitchFamily="50" charset="0"/>
              </a:rPr>
              <a:t>Chủ</a:t>
            </a:r>
            <a:r>
              <a:rPr lang="en-US" sz="4400" b="1" dirty="0">
                <a:solidFill>
                  <a:srgbClr val="FF0000"/>
                </a:solidFill>
                <a:latin typeface="SVN-Genica Pro" panose="00000900000000000000" pitchFamily="50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VN-Genica Pro" panose="00000900000000000000" pitchFamily="50" charset="0"/>
              </a:rPr>
              <a:t>đề:</a:t>
            </a:r>
            <a:r>
              <a:rPr lang="en-US" sz="4400" dirty="0" err="1">
                <a:solidFill>
                  <a:srgbClr val="FF0000"/>
                </a:solidFill>
              </a:rPr>
              <a:t>ĐỒ</a:t>
            </a:r>
            <a:r>
              <a:rPr lang="en-US" sz="4400" dirty="0">
                <a:solidFill>
                  <a:srgbClr val="FF0000"/>
                </a:solidFill>
              </a:rPr>
              <a:t> DÙNG HỮU ÍCH</a:t>
            </a:r>
            <a:endParaRPr lang="vi-VN" sz="44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FF0000"/>
              </a:solidFill>
              <a:latin typeface="SVN-Genica Pro" panose="000009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/>
              <a:t>Bài</a:t>
            </a:r>
            <a:r>
              <a:rPr lang="en-US" sz="4400" b="1" dirty="0"/>
              <a:t> 1</a:t>
            </a:r>
            <a:r>
              <a:rPr lang="en-US" sz="4400" b="1"/>
              <a:t>:</a:t>
            </a:r>
            <a:r>
              <a:rPr lang="en-US" sz="4400"/>
              <a:t> ĐỒ GIA DỤNG QUEN THUỘC</a:t>
            </a:r>
            <a:endParaRPr lang="en-US" sz="4400" b="1" dirty="0">
              <a:solidFill>
                <a:srgbClr val="0000FF"/>
              </a:solidFill>
              <a:latin typeface="SVN-Genica Pro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3621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9094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64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4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80654" y="2587581"/>
            <a:ext cx="9615055" cy="1499509"/>
          </a:xfrm>
          <a:prstGeom prst="roundRect">
            <a:avLst/>
          </a:prstGeom>
          <a:solidFill>
            <a:srgbClr val="A285D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5" y="312739"/>
            <a:ext cx="9448800" cy="13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01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7976" y="1290012"/>
            <a:ext cx="5251546" cy="5567988"/>
          </a:xfrm>
          <a:prstGeom prst="roundRect">
            <a:avLst/>
          </a:prstGeom>
          <a:solidFill>
            <a:srgbClr val="A285D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HS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err="1"/>
              <a:t>sát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chia </a:t>
            </a:r>
            <a:r>
              <a:rPr lang="en-US" sz="4800" dirty="0" err="1"/>
              <a:t>sẻ</a:t>
            </a:r>
            <a:endParaRPr lang="vi-VN" sz="4800" dirty="0"/>
          </a:p>
          <a:p>
            <a:r>
              <a:rPr lang="en-US" sz="4800" dirty="0"/>
              <a:t> </a:t>
            </a:r>
            <a:endParaRPr lang="vi-VN" sz="4800" dirty="0"/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22" y="-59795"/>
            <a:ext cx="9448800" cy="13498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710267"/>
            <a:ext cx="6273800" cy="5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38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75" y="1989098"/>
            <a:ext cx="118840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/>
              <a:t>1. </a:t>
            </a:r>
            <a:r>
              <a:rPr lang="en-US" sz="4400" i="1" dirty="0" err="1"/>
              <a:t>Tên</a:t>
            </a:r>
            <a:r>
              <a:rPr lang="en-US" sz="4400" i="1" dirty="0"/>
              <a:t> </a:t>
            </a:r>
            <a:r>
              <a:rPr lang="en-US" sz="4400" i="1" dirty="0" err="1"/>
              <a:t>gọi</a:t>
            </a:r>
            <a:r>
              <a:rPr lang="en-US" sz="4400" i="1" dirty="0"/>
              <a:t> </a:t>
            </a:r>
            <a:r>
              <a:rPr lang="en-US" sz="4400" i="1" dirty="0" err="1"/>
              <a:t>và</a:t>
            </a:r>
            <a:r>
              <a:rPr lang="en-US" sz="4400" i="1" dirty="0"/>
              <a:t> </a:t>
            </a:r>
            <a:r>
              <a:rPr lang="en-US" sz="4400" i="1" dirty="0" err="1"/>
              <a:t>chức</a:t>
            </a:r>
            <a:r>
              <a:rPr lang="en-US" sz="4400" i="1" dirty="0"/>
              <a:t> </a:t>
            </a:r>
            <a:r>
              <a:rPr lang="en-US" sz="4400" i="1" dirty="0" err="1"/>
              <a:t>năng</a:t>
            </a:r>
            <a:r>
              <a:rPr lang="en-US" sz="4400" i="1" dirty="0"/>
              <a:t> </a:t>
            </a:r>
            <a:r>
              <a:rPr lang="en-US" sz="4400" i="1" dirty="0" err="1"/>
              <a:t>của</a:t>
            </a:r>
            <a:r>
              <a:rPr lang="en-US" sz="4400" i="1" dirty="0"/>
              <a:t> </a:t>
            </a:r>
            <a:r>
              <a:rPr lang="en-US" sz="4400" i="1" dirty="0" err="1"/>
              <a:t>những</a:t>
            </a:r>
            <a:r>
              <a:rPr lang="en-US" sz="4400" i="1" dirty="0"/>
              <a:t> </a:t>
            </a:r>
            <a:r>
              <a:rPr lang="en-US" sz="4400" i="1" dirty="0" err="1"/>
              <a:t>đồ</a:t>
            </a:r>
            <a:r>
              <a:rPr lang="en-US" sz="4400" i="1" dirty="0"/>
              <a:t> </a:t>
            </a:r>
            <a:r>
              <a:rPr lang="en-US" sz="4400" i="1" dirty="0" err="1"/>
              <a:t>gia</a:t>
            </a:r>
            <a:r>
              <a:rPr lang="en-US" sz="4400" i="1" dirty="0"/>
              <a:t> </a:t>
            </a:r>
            <a:r>
              <a:rPr lang="en-US" sz="4400" i="1" dirty="0" err="1"/>
              <a:t>dụng</a:t>
            </a:r>
            <a:r>
              <a:rPr lang="en-US" sz="4400" i="1" dirty="0"/>
              <a:t> </a:t>
            </a:r>
            <a:r>
              <a:rPr lang="en-US" sz="4400" i="1" dirty="0" err="1"/>
              <a:t>mà</a:t>
            </a:r>
            <a:r>
              <a:rPr lang="en-US" sz="4400" i="1" dirty="0"/>
              <a:t> </a:t>
            </a:r>
            <a:r>
              <a:rPr lang="en-US" sz="4400" i="1" dirty="0" err="1"/>
              <a:t>em</a:t>
            </a:r>
            <a:r>
              <a:rPr lang="en-US" sz="4400" i="1" dirty="0"/>
              <a:t> </a:t>
            </a:r>
            <a:r>
              <a:rPr lang="en-US" sz="4400" i="1" dirty="0" err="1"/>
              <a:t>biết</a:t>
            </a:r>
            <a:r>
              <a:rPr lang="en-US" sz="4400" i="1" dirty="0"/>
              <a:t>? </a:t>
            </a:r>
            <a:endParaRPr lang="vi-VN" sz="4400" dirty="0"/>
          </a:p>
          <a:p>
            <a:r>
              <a:rPr lang="en-US" sz="4400" i="1" dirty="0"/>
              <a:t>2. </a:t>
            </a:r>
            <a:r>
              <a:rPr lang="en-US" sz="4400" i="1" dirty="0" err="1"/>
              <a:t>Các</a:t>
            </a:r>
            <a:r>
              <a:rPr lang="en-US" sz="4400" i="1" dirty="0"/>
              <a:t> </a:t>
            </a:r>
            <a:r>
              <a:rPr lang="en-US" sz="4400" i="1" dirty="0" err="1"/>
              <a:t>bộ</a:t>
            </a:r>
            <a:r>
              <a:rPr lang="en-US" sz="4400" i="1" dirty="0"/>
              <a:t> </a:t>
            </a:r>
            <a:r>
              <a:rPr lang="en-US" sz="4400" i="1" dirty="0" err="1"/>
              <a:t>phận</a:t>
            </a:r>
            <a:r>
              <a:rPr lang="en-US" sz="4400" i="1" dirty="0"/>
              <a:t> </a:t>
            </a:r>
            <a:r>
              <a:rPr lang="en-US" sz="4400" i="1" dirty="0" err="1"/>
              <a:t>của</a:t>
            </a:r>
            <a:r>
              <a:rPr lang="en-US" sz="4400" i="1" dirty="0"/>
              <a:t> </a:t>
            </a:r>
            <a:r>
              <a:rPr lang="en-US" sz="4400" i="1" dirty="0" err="1"/>
              <a:t>mỗi</a:t>
            </a:r>
            <a:r>
              <a:rPr lang="en-US" sz="4400" i="1" dirty="0"/>
              <a:t> </a:t>
            </a:r>
            <a:r>
              <a:rPr lang="en-US" sz="4400" i="1" dirty="0" err="1"/>
              <a:t>đồ</a:t>
            </a:r>
            <a:r>
              <a:rPr lang="en-US" sz="4400" i="1" dirty="0"/>
              <a:t> </a:t>
            </a:r>
            <a:r>
              <a:rPr lang="en-US" sz="4400" i="1" dirty="0" err="1"/>
              <a:t>gia</a:t>
            </a:r>
            <a:r>
              <a:rPr lang="en-US" sz="4400" i="1" dirty="0"/>
              <a:t> </a:t>
            </a:r>
            <a:r>
              <a:rPr lang="en-US" sz="4400" i="1" dirty="0" err="1"/>
              <a:t>dụng</a:t>
            </a:r>
            <a:r>
              <a:rPr lang="en-US" sz="4400" i="1" dirty="0"/>
              <a:t>?</a:t>
            </a:r>
          </a:p>
          <a:p>
            <a:r>
              <a:rPr lang="en-US" sz="4400" i="1" dirty="0"/>
              <a:t>3. </a:t>
            </a:r>
            <a:r>
              <a:rPr lang="en-US" sz="4400" i="1" dirty="0" err="1"/>
              <a:t>Hình</a:t>
            </a:r>
            <a:r>
              <a:rPr lang="en-US" sz="4400" i="1" dirty="0"/>
              <a:t> </a:t>
            </a:r>
            <a:r>
              <a:rPr lang="en-US" sz="4400" i="1" dirty="0" err="1"/>
              <a:t>khối</a:t>
            </a:r>
            <a:r>
              <a:rPr lang="en-US" sz="4400" i="1" dirty="0"/>
              <a:t>, </a:t>
            </a:r>
            <a:r>
              <a:rPr lang="en-US" sz="4400" i="1" dirty="0" err="1"/>
              <a:t>chất</a:t>
            </a:r>
            <a:r>
              <a:rPr lang="en-US" sz="4400" i="1" dirty="0"/>
              <a:t> </a:t>
            </a:r>
            <a:r>
              <a:rPr lang="en-US" sz="4400" i="1" dirty="0" err="1"/>
              <a:t>liệu</a:t>
            </a:r>
            <a:r>
              <a:rPr lang="en-US" sz="4400" i="1" dirty="0"/>
              <a:t> </a:t>
            </a:r>
            <a:r>
              <a:rPr lang="en-US" sz="4400" i="1" dirty="0" err="1"/>
              <a:t>tạo</a:t>
            </a:r>
            <a:r>
              <a:rPr lang="en-US" sz="4400" i="1" dirty="0"/>
              <a:t> </a:t>
            </a:r>
            <a:r>
              <a:rPr lang="en-US" sz="4400" i="1" dirty="0" err="1"/>
              <a:t>nên</a:t>
            </a:r>
            <a:r>
              <a:rPr lang="en-US" sz="4400" i="1" dirty="0"/>
              <a:t> </a:t>
            </a:r>
            <a:r>
              <a:rPr lang="en-US" sz="4400" i="1" dirty="0" err="1"/>
              <a:t>mỗi</a:t>
            </a:r>
            <a:r>
              <a:rPr lang="en-US" sz="4400" i="1" dirty="0"/>
              <a:t> </a:t>
            </a:r>
            <a:r>
              <a:rPr lang="en-US" sz="4400" i="1" dirty="0" err="1"/>
              <a:t>đồ</a:t>
            </a:r>
            <a:r>
              <a:rPr lang="en-US" sz="4400" i="1" dirty="0"/>
              <a:t> </a:t>
            </a:r>
            <a:r>
              <a:rPr lang="en-US" sz="4400" i="1" dirty="0" err="1"/>
              <a:t>gia</a:t>
            </a:r>
            <a:r>
              <a:rPr lang="en-US" sz="4400" i="1" dirty="0"/>
              <a:t> </a:t>
            </a:r>
            <a:r>
              <a:rPr lang="en-US" sz="4400" i="1" dirty="0" err="1"/>
              <a:t>dụng</a:t>
            </a:r>
            <a:r>
              <a:rPr lang="en-US" sz="4400" i="1" dirty="0"/>
              <a:t>?</a:t>
            </a:r>
            <a:endParaRPr lang="vi-VN" sz="4400" dirty="0"/>
          </a:p>
        </p:txBody>
      </p:sp>
      <p:sp>
        <p:nvSpPr>
          <p:cNvPr id="9" name="Rectangle 8"/>
          <p:cNvSpPr/>
          <p:nvPr/>
        </p:nvSpPr>
        <p:spPr>
          <a:xfrm>
            <a:off x="2549236" y="397039"/>
            <a:ext cx="6289964" cy="11894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001D5-F2A0-4E79-AACF-591853DBC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497"/>
          <a:stretch/>
        </p:blipFill>
        <p:spPr>
          <a:xfrm>
            <a:off x="2328332" y="160338"/>
            <a:ext cx="6239935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0579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76034" y="2504436"/>
            <a:ext cx="10193039" cy="1950667"/>
          </a:xfrm>
          <a:prstGeom prst="roundRect">
            <a:avLst/>
          </a:prstGeom>
          <a:solidFill>
            <a:srgbClr val="A285D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2" y="348384"/>
            <a:ext cx="12090218" cy="14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2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14707"/>
            <a:ext cx="9330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7937"/>
            <a:ext cx="12191999" cy="961881"/>
          </a:xfrm>
          <a:prstGeom prst="roundRect">
            <a:avLst/>
          </a:prstGeom>
          <a:solidFill>
            <a:srgbClr val="A285D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bước</a:t>
            </a:r>
            <a:r>
              <a:rPr lang="en-US" sz="3600" b="1" dirty="0"/>
              <a:t> </a:t>
            </a:r>
            <a:r>
              <a:rPr lang="en-US" sz="3600" b="1" dirty="0" err="1"/>
              <a:t>tạo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trang</a:t>
            </a:r>
            <a:r>
              <a:rPr lang="en-US" sz="3600" b="1" dirty="0"/>
              <a:t> </a:t>
            </a:r>
            <a:r>
              <a:rPr lang="en-US" sz="3600" b="1" dirty="0" err="1"/>
              <a:t>trí</a:t>
            </a:r>
            <a:r>
              <a:rPr lang="en-US" sz="3600" b="1" dirty="0"/>
              <a:t>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gia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5254" y="2575929"/>
            <a:ext cx="8975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061969"/>
            <a:ext cx="9141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-1" y="5496849"/>
            <a:ext cx="9141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81" y="969818"/>
            <a:ext cx="1850500" cy="136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81" y="2575929"/>
            <a:ext cx="1850500" cy="111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14" y="3772368"/>
            <a:ext cx="1850500" cy="133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81" y="5236846"/>
            <a:ext cx="2031742" cy="13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672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" y="88899"/>
            <a:ext cx="12124267" cy="676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1248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4267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52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162</Words>
  <Application>Microsoft Office PowerPoint</Application>
  <PresentationFormat>Widescreen</PresentationFormat>
  <Paragraphs>22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SVN-Genica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admin</cp:lastModifiedBy>
  <cp:revision>281</cp:revision>
  <dcterms:created xsi:type="dcterms:W3CDTF">2017-09-30T08:09:50Z</dcterms:created>
  <dcterms:modified xsi:type="dcterms:W3CDTF">2026-04-11T21:48:53Z</dcterms:modified>
</cp:coreProperties>
</file>