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8" r:id="rId4"/>
    <p:sldId id="259" r:id="rId5"/>
    <p:sldId id="262" r:id="rId6"/>
    <p:sldId id="263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CE19-A022-4B56-B680-A96AEF31BE6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55576" y="1916832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48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 ĐỀ 5: ĐỒ CHƠI THÚ VỊ</a:t>
            </a:r>
          </a:p>
          <a:p>
            <a:pPr algn="ctr"/>
            <a:r>
              <a:rPr lang="en-US" sz="44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CON RỐI ĐÁNG YÊU</a:t>
            </a:r>
            <a:endParaRPr lang="en-US" sz="44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7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HÌNH CON RỐI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1" y="836712"/>
            <a:ext cx="460353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78" y="119675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178" y="2971419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996" y="4221868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60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08" y="3318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CON RỐI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3" y="852140"/>
            <a:ext cx="266960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0" y="980728"/>
            <a:ext cx="263134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8" y="3244334"/>
            <a:ext cx="23241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66" y="3244334"/>
            <a:ext cx="2562225" cy="25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36131"/>
            <a:ext cx="2549606" cy="23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861" y="1188895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25845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9524" y="581636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9726" y="5984208"/>
            <a:ext cx="295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19088" y="2643085"/>
            <a:ext cx="30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13144" y="2616970"/>
            <a:ext cx="310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Trang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7504" y="5984208"/>
            <a:ext cx="2791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B3:Gấp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9573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7" y="1321478"/>
            <a:ext cx="22798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1478"/>
            <a:ext cx="22322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0" y="4357391"/>
            <a:ext cx="4536504" cy="23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3323"/>
            <a:ext cx="352839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048"/>
            <a:ext cx="33478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91426"/>
            <a:ext cx="28083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880320" cy="27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30143"/>
            <a:ext cx="27673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0143"/>
            <a:ext cx="2808312" cy="21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482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476672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588" y="1844824"/>
            <a:ext cx="7983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RỐI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7544" y="836712"/>
            <a:ext cx="900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0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LOẠI HÌNH NGHỆ THUẬT MÚA RỐI NƯỚC Ở VIỆT NAM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8933"/>
            <a:ext cx="82089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50" y="4990408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35559" y="6133494"/>
            <a:ext cx="733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5528926"/>
            <a:ext cx="9507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8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187624" y="3212976"/>
            <a:ext cx="7272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b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b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3677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228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KHÁM PHÁ HÌNH CON RỐI </vt:lpstr>
      <vt:lpstr>CÁCH TẠO HÌNH CON RỐI</vt:lpstr>
      <vt:lpstr>BÀI THAM KHẢO</vt:lpstr>
      <vt:lpstr>BÀI THAM KHẢO</vt:lpstr>
      <vt:lpstr>PowerPoint Presentation</vt:lpstr>
      <vt:lpstr>PowerPoint Presentation</vt:lpstr>
      <vt:lpstr>TÌM HIỂU LOẠI HÌNH NGHỆ THUẬT MÚA RỐI NƯỚC Ở VIỆT NAM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19</cp:revision>
  <dcterms:created xsi:type="dcterms:W3CDTF">2021-07-23T14:33:12Z</dcterms:created>
  <dcterms:modified xsi:type="dcterms:W3CDTF">2026-04-11T21:42:26Z</dcterms:modified>
</cp:coreProperties>
</file>