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7" r:id="rId2"/>
    <p:sldMasterId id="2147483730" r:id="rId3"/>
    <p:sldMasterId id="2147483736" r:id="rId4"/>
    <p:sldMasterId id="2147483795" r:id="rId5"/>
  </p:sldMasterIdLst>
  <p:notesMasterIdLst>
    <p:notesMasterId r:id="rId15"/>
  </p:notesMasterIdLst>
  <p:sldIdLst>
    <p:sldId id="303" r:id="rId6"/>
    <p:sldId id="289" r:id="rId7"/>
    <p:sldId id="319" r:id="rId8"/>
    <p:sldId id="299" r:id="rId9"/>
    <p:sldId id="318" r:id="rId10"/>
    <p:sldId id="300" r:id="rId11"/>
    <p:sldId id="291" r:id="rId12"/>
    <p:sldId id="288" r:id="rId13"/>
    <p:sldId id="292" r:id="rId14"/>
  </p:sldIdLst>
  <p:sldSz cx="12192000" cy="6858000"/>
  <p:notesSz cx="6858000" cy="9144000"/>
  <p:embeddedFontLst>
    <p:embeddedFont>
      <p:font typeface="等线 Light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" panose="020B0503020204020204" pitchFamily="34" charset="-122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3218B"/>
    <a:srgbClr val="C3F9F9"/>
    <a:srgbClr val="A6E3E2"/>
    <a:srgbClr val="9983B3"/>
    <a:srgbClr val="9C5BCD"/>
    <a:srgbClr val="785D99"/>
    <a:srgbClr val="F3E8F8"/>
    <a:srgbClr val="E6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E5B8-A83B-49A5-BC14-3881AD440D7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2574-A635-414D-96D6-50235862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8344"/>
      </p:ext>
    </p:extLst>
  </p:cSld>
  <p:clrMapOvr>
    <a:masterClrMapping/>
  </p:clrMapOvr>
  <p:transition spd="slow" advTm="3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0DFAE-58B0-47BA-BD11-53F2931789A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458AA-AF95-4E81-A47C-F186660D89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5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18940"/>
      </p:ext>
    </p:extLst>
  </p:cSld>
  <p:clrMapOvr>
    <a:masterClrMapping/>
  </p:clrMapOvr>
  <p:transition spd="slow" advTm="3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52271"/>
      </p:ext>
    </p:extLst>
  </p:cSld>
  <p:clrMapOvr>
    <a:masterClrMapping/>
  </p:clrMapOvr>
  <p:transition spd="slow" advTm="3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77803"/>
      </p:ext>
    </p:extLst>
  </p:cSld>
  <p:clrMapOvr>
    <a:masterClrMapping/>
  </p:clrMapOvr>
  <p:transition spd="slow" advTm="3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39053"/>
      </p:ext>
    </p:extLst>
  </p:cSld>
  <p:clrMapOvr>
    <a:masterClrMapping/>
  </p:clrMapOvr>
  <p:transition spd="slow" advTm="300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57738"/>
      </p:ext>
    </p:extLst>
  </p:cSld>
  <p:clrMapOvr>
    <a:masterClrMapping/>
  </p:clrMapOvr>
  <p:transition spd="slow" advTm="300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82555"/>
      </p:ext>
    </p:extLst>
  </p:cSld>
  <p:clrMapOvr>
    <a:masterClrMapping/>
  </p:clrMapOvr>
  <p:transition spd="slow" advTm="300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16260"/>
      </p:ext>
    </p:extLst>
  </p:cSld>
  <p:clrMapOvr>
    <a:masterClrMapping/>
  </p:clrMapOvr>
  <p:transition spd="slow" advTm="300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54351"/>
      </p:ext>
    </p:extLst>
  </p:cSld>
  <p:clrMapOvr>
    <a:masterClrMapping/>
  </p:clrMapOvr>
  <p:transition spd="slow" advTm="300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9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96278"/>
      </p:ext>
    </p:extLst>
  </p:cSld>
  <p:clrMapOvr>
    <a:masterClrMapping/>
  </p:clrMapOvr>
  <p:transition spd="slow" advTm="300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PPT素材\卡通a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" y="215035"/>
            <a:ext cx="86170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PPT素材\卡通a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46" b="42580"/>
          <a:stretch>
            <a:fillRect/>
          </a:stretch>
        </p:blipFill>
        <p:spPr bwMode="auto">
          <a:xfrm>
            <a:off x="10896533" y="5558464"/>
            <a:ext cx="1295467" cy="12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E86C4-DEFC-476C-93A3-47D6A99EF7FE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D343-82E5-438F-979C-A726B17FAFAC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5992"/>
      </p:ext>
    </p:extLst>
  </p:cSld>
  <p:clrMapOvr>
    <a:masterClrMapping/>
  </p:clrMapOvr>
  <p:transition spd="slow" advTm="300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15862"/>
      </p:ext>
    </p:extLst>
  </p:cSld>
  <p:clrMapOvr>
    <a:masterClrMapping/>
  </p:clrMapOvr>
  <p:transition spd="slow" advTm="300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68940"/>
      </p:ext>
    </p:extLst>
  </p:cSld>
  <p:clrMapOvr>
    <a:masterClrMapping/>
  </p:clrMapOvr>
  <p:transition spd="slow" advTm="300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09932"/>
      </p:ext>
    </p:extLst>
  </p:cSld>
  <p:clrMapOvr>
    <a:masterClrMapping/>
  </p:clrMapOvr>
  <p:transition spd="slow" advTm="300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69490"/>
      </p:ext>
    </p:extLst>
  </p:cSld>
  <p:clrMapOvr>
    <a:masterClrMapping/>
  </p:clrMapOvr>
  <p:transition spd="slow" advTm="3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9693"/>
      </p:ext>
    </p:extLst>
  </p:cSld>
  <p:clrMapOvr>
    <a:masterClrMapping/>
  </p:clrMapOvr>
  <p:transition spd="slow" advTm="300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7485"/>
      </p:ext>
    </p:extLst>
  </p:cSld>
  <p:clrMapOvr>
    <a:masterClrMapping/>
  </p:clrMapOvr>
  <p:transition spd="slow" advTm="300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53439"/>
      </p:ext>
    </p:extLst>
  </p:cSld>
  <p:clrMapOvr>
    <a:masterClrMapping/>
  </p:clrMapOvr>
  <p:transition spd="slow" advTm="300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17188"/>
      </p:ext>
    </p:extLst>
  </p:cSld>
  <p:clrMapOvr>
    <a:masterClrMapping/>
  </p:clrMapOvr>
  <p:transition spd="slow" advTm="300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6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22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0617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4126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6235644"/>
            <a:ext cx="12193587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0" y="6165305"/>
            <a:ext cx="12193587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1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84089"/>
      </p:ext>
    </p:extLst>
  </p:cSld>
  <p:clrMapOvr>
    <a:masterClrMapping/>
  </p:clrMapOvr>
  <p:transition spd="slow" advTm="3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27025"/>
      </p:ext>
    </p:extLst>
  </p:cSld>
  <p:clrMapOvr>
    <a:masterClrMapping/>
  </p:clrMapOvr>
  <p:transition spd="slow" advTm="3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57138"/>
      </p:ext>
    </p:extLst>
  </p:cSld>
  <p:clrMapOvr>
    <a:masterClrMapping/>
  </p:clrMapOvr>
  <p:transition spd="slow" advTm="3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6821"/>
      </p:ext>
    </p:extLst>
  </p:cSld>
  <p:clrMapOvr>
    <a:masterClrMapping/>
  </p:clrMapOvr>
  <p:transition spd="slow" advTm="3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33777"/>
      </p:ext>
    </p:extLst>
  </p:cSld>
  <p:clrMapOvr>
    <a:masterClrMapping/>
  </p:clrMapOvr>
  <p:transition spd="slow" advTm="3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BC534-85D0-47CF-ABFB-571FD70881D0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17DBD-2724-4634-94B4-4B8AD7295BE4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8279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24374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52311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2132700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74228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3351870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08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92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77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08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0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 spd="slow" advTm="3000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40">
          <a:fgClr>
            <a:srgbClr val="EFE8C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4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154094" y="500488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154094" y="-63860"/>
            <a:ext cx="12192480" cy="68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637867" y="603752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4" y="3886200"/>
            <a:ext cx="2280993" cy="29323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55272" y="1001851"/>
            <a:ext cx="7481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5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Mĩ thuật :</a:t>
            </a:r>
            <a:endParaRPr lang="en-US" sz="5400" b="1" u="sng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Hình chữ nhật 3"/>
          <p:cNvSpPr/>
          <p:nvPr/>
        </p:nvSpPr>
        <p:spPr>
          <a:xfrm>
            <a:off x="2084142" y="2275837"/>
            <a:ext cx="9195152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ĐỀ: QUÊ HƯƠNG – ĐẤT NƯỚC 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2: NHÂN VẬT VỚI TRANG PHỤC DÂN TỘC ( 2 TIẾT)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313987" y="22578"/>
            <a:ext cx="67961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551385" y="692696"/>
            <a:ext cx="1132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0" name="Hình chữ nhật 2"/>
          <p:cNvSpPr/>
          <p:nvPr/>
        </p:nvSpPr>
        <p:spPr>
          <a:xfrm>
            <a:off x="203200" y="1680213"/>
            <a:ext cx="52380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328" t="19578" r="4640" b="4135"/>
          <a:stretch/>
        </p:blipFill>
        <p:spPr>
          <a:xfrm>
            <a:off x="5644444" y="1625599"/>
            <a:ext cx="6409332" cy="4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5350933" y="1378909"/>
            <a:ext cx="6721461" cy="5380706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16933" y="1454688"/>
            <a:ext cx="5074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ình chữ nhật 1"/>
          <p:cNvSpPr/>
          <p:nvPr/>
        </p:nvSpPr>
        <p:spPr>
          <a:xfrm>
            <a:off x="22577" y="2532779"/>
            <a:ext cx="5215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Hình chữ nhật 1"/>
          <p:cNvSpPr/>
          <p:nvPr/>
        </p:nvSpPr>
        <p:spPr>
          <a:xfrm>
            <a:off x="28219" y="365602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Hình chữ nhật 1"/>
          <p:cNvSpPr/>
          <p:nvPr/>
        </p:nvSpPr>
        <p:spPr>
          <a:xfrm>
            <a:off x="22573" y="4756693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Hình chữ nhật 1"/>
          <p:cNvSpPr/>
          <p:nvPr/>
        </p:nvSpPr>
        <p:spPr>
          <a:xfrm>
            <a:off x="95950" y="573318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B5: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804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96356" y="2226828"/>
            <a:ext cx="832711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Kết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hợp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cắt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trí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bằng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giấy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bìa</a:t>
            </a:r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màu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có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tạo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được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mô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vật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với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5400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996219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1"/>
          <p:cNvSpPr/>
          <p:nvPr/>
        </p:nvSpPr>
        <p:spPr>
          <a:xfrm>
            <a:off x="0" y="-9604"/>
            <a:ext cx="12192000" cy="6950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031" y="24263"/>
            <a:ext cx="641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Bài tham khảo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3" y="982133"/>
            <a:ext cx="10995377" cy="5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182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127448" y="116632"/>
            <a:ext cx="9793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ĐÔNG 3: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 – SÁNG TẠO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1066185" y="983469"/>
            <a:ext cx="10166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Hình chữ nhật 2"/>
          <p:cNvSpPr/>
          <p:nvPr/>
        </p:nvSpPr>
        <p:spPr>
          <a:xfrm>
            <a:off x="1150848" y="2535698"/>
            <a:ext cx="9979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7938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9464" y="224040"/>
            <a:ext cx="807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– ĐÁNH GIÁ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424" y="1919898"/>
            <a:ext cx="10512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0622" y="801507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97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35559" y="79020"/>
            <a:ext cx="8498573" cy="72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5: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925690" y="804379"/>
            <a:ext cx="101938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088" y="2010214"/>
            <a:ext cx="28448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0533" y="6113733"/>
            <a:ext cx="8771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Lan,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577978"/>
            <a:ext cx="8229602" cy="44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1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63|10.162|1.471|3.369"/>
  <p:tag name="GENSWF_SLIDE_TITLE" val="Bài 3: Gõ các chữ ă, â, ê, ô, ơ, ư, đ"/>
  <p:tag name="ISPRING_SLIDE_INDENT_LEVEL" val="0"/>
  <p:tag name="ISPRING_SLIDE_ID_2" val="{6D8538F5-372E-491C-9F67-DD056B874BBF}"/>
  <p:tag name="GENSWF_ADVANCE_TIME" val="15.6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自定义设计方案">
  <a:themeElements>
    <a:clrScheme name="自定义 5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42835E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451</Words>
  <Application>Microsoft Office PowerPoint</Application>
  <PresentationFormat>Widescreen</PresentationFormat>
  <Paragraphs>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Arial</vt:lpstr>
      <vt:lpstr>等线 Light</vt:lpstr>
      <vt:lpstr>Times New Roman</vt:lpstr>
      <vt:lpstr>Microsoft YaHei</vt:lpstr>
      <vt:lpstr>方正准圆简体</vt:lpstr>
      <vt:lpstr>1_Office 主题</vt:lpstr>
      <vt:lpstr>2_Office 主题</vt:lpstr>
      <vt:lpstr>Office 主题​​</vt:lpstr>
      <vt:lpstr>3_Office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181</cp:revision>
  <dcterms:created xsi:type="dcterms:W3CDTF">2018-05-24T12:43:45Z</dcterms:created>
  <dcterms:modified xsi:type="dcterms:W3CDTF">2026-03-03T19:14:47Z</dcterms:modified>
</cp:coreProperties>
</file>