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7BB0-C79A-41BE-8B64-220139D1A8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AF95E-35E1-4F67-9AF9-88C97A49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F487-E396-48A2-8BD5-43B32B8591A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D405-505E-476C-9492-EEA69981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50+ Hình nền Powerpoint ngộ nghĩnh, đáng yêu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50+ Hình nền Powerpoint ngộ nghĩnh, đáng yêu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827584" y="2060848"/>
            <a:ext cx="7648401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GÓC HỌC TẬP CUẢ EM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3: ỐNG ĐỰNG BÚT TIỆN DỤNG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051720" y="116632"/>
            <a:ext cx="48965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508228" y="908720"/>
            <a:ext cx="461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60834" r="50000" b="25202"/>
          <a:stretch/>
        </p:blipFill>
        <p:spPr bwMode="auto">
          <a:xfrm>
            <a:off x="3988124" y="1580077"/>
            <a:ext cx="4680520" cy="2280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8" t="47077" r="23022" b="33568"/>
          <a:stretch/>
        </p:blipFill>
        <p:spPr bwMode="auto">
          <a:xfrm>
            <a:off x="508227" y="3501008"/>
            <a:ext cx="5853897" cy="30963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611560" y="-27384"/>
            <a:ext cx="81369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 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899592" y="692696"/>
            <a:ext cx="6086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26" t="62500" r="25637" b="26875"/>
          <a:stretch/>
        </p:blipFill>
        <p:spPr bwMode="auto">
          <a:xfrm>
            <a:off x="899592" y="1268760"/>
            <a:ext cx="597666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39407" r="51860" b="32722"/>
          <a:stretch/>
        </p:blipFill>
        <p:spPr bwMode="auto">
          <a:xfrm>
            <a:off x="2863778" y="2905954"/>
            <a:ext cx="5092598" cy="36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4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611560" y="116632"/>
            <a:ext cx="81369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– SÁNG TẠO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9" t="31875" r="23514" b="42339"/>
          <a:stretch/>
        </p:blipFill>
        <p:spPr bwMode="auto">
          <a:xfrm>
            <a:off x="1187624" y="1556792"/>
            <a:ext cx="665097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912340" y="836712"/>
            <a:ext cx="539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8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35208" r="51625" b="16042"/>
          <a:stretch/>
        </p:blipFill>
        <p:spPr bwMode="auto">
          <a:xfrm>
            <a:off x="3779912" y="980728"/>
            <a:ext cx="49685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611560" y="44624"/>
            <a:ext cx="81369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 – SÁNG TẠO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0524" y="1052736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546291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</Words>
  <Application>Microsoft Office PowerPoint</Application>
  <PresentationFormat>On-screen Show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</dc:creator>
  <cp:lastModifiedBy>admin</cp:lastModifiedBy>
  <cp:revision>9</cp:revision>
  <dcterms:created xsi:type="dcterms:W3CDTF">2022-07-14T01:26:47Z</dcterms:created>
  <dcterms:modified xsi:type="dcterms:W3CDTF">2026-03-03T19:08:42Z</dcterms:modified>
</cp:coreProperties>
</file>