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82" r:id="rId5"/>
    <p:sldId id="32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73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15B-FC28-5566-D768-9E7C919B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848A-3AC0-5A03-FA5F-7601C5868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D250-9718-1C3D-A959-5E506935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1581-531F-628B-52B9-B000926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9F3F-4A90-45B1-BA27-E4134BA5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9210-4C43-C459-3D70-182D4526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982E8-5BB3-8873-E6E5-30E11710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600F-097C-57B7-6D2A-170F23C0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AC5C8-F0E0-3915-D921-34C9B29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2890-EA0E-5D4E-A9ED-696BC390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E6ABD-1E27-5555-D781-269DEFCEB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15BFC-46ED-552E-3D62-3B8A7697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F6E7-1311-FB61-F937-F796C640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CE96-EAA3-96CA-6ED6-39B8F437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0950-0E68-AF29-AAC7-E425C930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634FA-1236-471E-BAA0-14A9856686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78059-7FA5-420D-9398-A542D4AE7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5CB5-FC82-4C90-800C-775B7134D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9CFCA-256D-43A6-AA46-528FE0DC2E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5201-C9DC-4D0B-81F0-9D33CC120C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CDEA9-55F6-499D-8436-B8CB6805D1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CAE7A-1514-48EE-AAA5-8D0E0169E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E1FDA-F789-40A4-9B58-792DA5A23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105-2845-AE06-8D84-7D29292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CDE4-3E15-B37D-D2F5-BE06B89A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42A5-ED61-C184-FD0F-F3E78CF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CAD0-D14F-1AE7-3DD5-8FE7F34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0482-9945-6F63-28A2-98B67707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52197-5080-43DE-9828-D4408687B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1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705E6-3A17-4688-B6D0-EE3DB9CFFB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36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B8AE-4C69-46F0-AA27-A02C7DD511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97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9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9FAE-1AB4-7543-7339-488810F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06969-BB42-288A-F44E-D2B909A5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31B-CCEE-DF0D-35C4-0F841C8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76F0-2E6D-4FF5-429F-C6096A56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DE567-ACB9-0A37-0EAF-CC0D9FEE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8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6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0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1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7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4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5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4A3F-1A86-5575-E9F6-C6CB369E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7021-A393-1D09-F263-7CC7795A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F8298-FE26-BB7C-1FC3-6B7A7FA4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12A6-F4D1-6B9B-8B0D-6D10FEAE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7AF4A-4D62-53B4-542F-09A6227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C831A-80AF-FB28-7BCB-8080F667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9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63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38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0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901D-6160-20F3-075F-EE40501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1765C-8ACB-4D47-8BAB-7AC5DC8E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E2DC0-8858-74FC-BC3A-26D3531E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DD223-8882-1B79-E0C1-7AEC44612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48A62-BD8B-F1BF-6FF6-78BB3E4E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1176E-C858-FDBC-0367-7117616A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2B659-A95E-69B9-9D18-898381F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903EA-9E86-C0EF-9827-E42F799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E434-669B-9A0D-7EF4-ACA84B99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F45CF-036D-8AC8-953B-D5216A7C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A937-9BBD-C1E1-02B8-2EC550D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442AD-C9AE-0586-4BC2-C717A530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9FAAB-85D1-1615-1E68-A1ED2C8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646C-FC53-77D5-6F14-432FB88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4C0B3-AB75-D86E-C0DB-85FDC4C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1837-7512-9B3E-B85F-6EE76CD8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690F-7A79-F0F5-1B0D-2FDA876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8D4B-0105-A734-3387-4498D0D6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120C0-B6CE-D1C7-31B4-E77EEE2C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297F1-E9D1-368F-623F-39BF7B7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ED17C-7C10-57F9-360F-E0792E84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C872-5C41-675F-D5F3-15B90FD3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FFBFF-A3FC-DC7D-FD59-AA2F553CD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CBDB-0B02-3CA3-89AF-059A955E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F434-AC4C-DE00-2D40-E728017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46FF-2F36-C2A8-8C2E-FE5B6E31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4CAE-8BA9-5C73-114E-00B8829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2A667-0642-7E4B-1D2B-3CEF1F1D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75E6-F6D7-D9DD-B5FF-C8ECEF43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FDFFF-3026-6732-481A-CCBE7CA1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0A65-CE60-4CCD-9376-4390610C894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16C8-A7B8-0266-8007-25D75803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B6A8-68E5-99FA-D433-3B78CE62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AAE5E-1B4F-49B8-85F0-435A106CFA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ED59-6CF3-44FB-8807-D84BA358BC1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3422248" y="3230414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70301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01641" y="507447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1840163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các em đến với tiết học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ĩ thuật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- </a:t>
            </a:r>
            <a:r>
              <a:rPr lang="vi-VN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vi-VN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4</a:t>
            </a: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93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58" y="28438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51" y="41910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49" y="2663676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012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925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55" y="2135188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071D-E1AC-E9A3-D626-CD6AA5FC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C584-63BC-FD37-8D04-FA9A0DE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BD74A-C6A4-081C-084C-22CBAE3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5FFE-65DC-1735-F270-6F21E3B9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6CDD-14AA-D62E-1746-D2DF632E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0E80B-FE36-DC11-E139-426F458F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F49-0D9C-7808-849D-C6EE5CF7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E493-4318-617C-D3F5-2FE405CD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CEE50-1938-0BA4-E430-A7CF9EB5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20649-8C7D-1291-0669-53069FF1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5589"/>
            <a:ext cx="11277600" cy="6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A14BF-83B1-5231-BCA8-B75F1F9EC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9" r="5439" b="1"/>
          <a:stretch/>
        </p:blipFill>
        <p:spPr>
          <a:xfrm>
            <a:off x="643467" y="643466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8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F12C773F-5290-3A2C-E3F9-51494287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82" y="566847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giá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B82F-7CEA-D1C5-1D34-5D56134FCAEB}"/>
              </a:ext>
            </a:extLst>
          </p:cNvPr>
          <p:cNvSpPr txBox="1"/>
          <p:nvPr/>
        </p:nvSpPr>
        <p:spPr>
          <a:xfrm>
            <a:off x="583894" y="2699132"/>
            <a:ext cx="11479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nhận của em về: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cảnh yêu thích.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thể hiện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Nhân vật em ấn tượng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tạo nên nhân vật.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Cách sắp xếp nhân vật và Cảnh vật trong mô hình.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tưởng điều chỉnh như thế nào để mô hình hoàn thiện hơn?</a:t>
            </a:r>
          </a:p>
        </p:txBody>
      </p:sp>
    </p:spTree>
    <p:extLst>
      <p:ext uri="{BB962C8B-B14F-4D97-AF65-F5344CB8AC3E}">
        <p14:creationId xmlns:p14="http://schemas.microsoft.com/office/powerpoint/2010/main" val="198169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837838" y="3064201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35436" y="172922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5.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-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phát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triển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Giới thiệu hoạt động vì cộng đồng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AC94D-C9EE-230B-353E-045F52098F16}"/>
              </a:ext>
            </a:extLst>
          </p:cNvPr>
          <p:cNvSpPr txBox="1"/>
          <p:nvPr/>
        </p:nvSpPr>
        <p:spPr>
          <a:xfrm>
            <a:off x="71608" y="1884232"/>
            <a:ext cx="524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sản phẩm ở bài tạo hình nhà Rông” sắp đặt mô hình hoạt cảnh ngày hội vì cộng đồng.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hoạt động thể hiện trong sản phẩm.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" r="2057"/>
          <a:stretch/>
        </p:blipFill>
        <p:spPr>
          <a:xfrm>
            <a:off x="5371564" y="2455202"/>
            <a:ext cx="6593595" cy="4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54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584450" y="4198938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图片 3" descr="5c95d9be9ffa50fc92ed5552156a00c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-184524" y="922071"/>
            <a:ext cx="7989378" cy="6448252"/>
          </a:xfrm>
          <a:prstGeom prst="rect">
            <a:avLst/>
          </a:prstGeom>
        </p:spPr>
      </p:pic>
      <p:sp>
        <p:nvSpPr>
          <p:cNvPr id="3" name="Hình chữ nhật 7">
            <a:extLst>
              <a:ext uri="{FF2B5EF4-FFF2-40B4-BE49-F238E27FC236}">
                <a16:creationId xmlns:a16="http://schemas.microsoft.com/office/drawing/2014/main" id="{738EF363-2F7B-57BE-AF24-E17F0F803E40}"/>
              </a:ext>
            </a:extLst>
          </p:cNvPr>
          <p:cNvSpPr/>
          <p:nvPr/>
        </p:nvSpPr>
        <p:spPr>
          <a:xfrm>
            <a:off x="3879532" y="669409"/>
            <a:ext cx="481054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thấy đấy!</a:t>
            </a:r>
            <a:endParaRPr lang="vi-VN" sz="5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9A08E-975B-21E0-B717-51EC4208C17C}"/>
              </a:ext>
            </a:extLst>
          </p:cNvPr>
          <p:cNvSpPr txBox="1"/>
          <p:nvPr/>
        </p:nvSpPr>
        <p:spPr>
          <a:xfrm>
            <a:off x="1112704" y="3328602"/>
            <a:ext cx="588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 hình hoạt cảnh về cộng đồng là hình thức mĩ thuật thể hiện nét đẹp của con người trong các hoạt động xã hội.</a:t>
            </a:r>
          </a:p>
        </p:txBody>
      </p:sp>
    </p:spTree>
    <p:extLst>
      <p:ext uri="{BB962C8B-B14F-4D97-AF65-F5344CB8AC3E}">
        <p14:creationId xmlns:p14="http://schemas.microsoft.com/office/powerpoint/2010/main" val="41349116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2419" y="875594"/>
            <a:ext cx="93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sống quanh 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74" y="2946245"/>
            <a:ext cx="232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576" y="3883112"/>
            <a:ext cx="8779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VỚI NHÂN VẬT 3D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5">
        <p:sndAc>
          <p:stSnd>
            <p:snd r:embed="rId3" name="chimes.wav"/>
          </p:stSnd>
        </p:sndAc>
      </p:transition>
    </mc:Choice>
    <mc:Fallback xmlns="">
      <p:transition spd="slow" advTm="38945"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41F-D4F0-6E7A-5711-0172C768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29BC-6603-D1B8-F09D-C54B31BB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58E49-7FDA-8DA0-5763-8622970A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8C52-8136-7353-D765-FDC45311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80C9-CE90-ED72-8267-8FBAE22A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AEF1-670D-D2EC-4523-A2BB9A09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7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5330-468E-FBB0-A830-D4D03AA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3B15-42C1-28CC-0A43-107A5267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5D73C-5C21-59F7-2F7D-C99626CF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10E0-117C-2753-8D5A-3D0BFD2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87D7-CE70-0865-7A45-4C9DA348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54EBF-8ED6-F76A-45B0-426E7A6E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91"/>
            <a:ext cx="12192000" cy="6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30F6E3-E7CA-A009-9F03-B2E36023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9474C-FA47-D966-0810-6BED48B0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6"/>
            <a:ext cx="12191999" cy="68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B91A-92D4-36CF-B592-94A0A216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2B1-CEB8-3316-CB22-28728AB5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E3ADC-9E71-4D43-B330-8B10D9A5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8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ED0-A932-B948-CD8B-C4CAC9A1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6E1F-FDE8-96B1-BBCF-0B4875E6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CAF3D-08AA-7550-F103-F4973E72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2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212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LÊ QUỲNH HƯƠNG</dc:creator>
  <cp:lastModifiedBy>ĐINH LÊ QUỲNH HƯƠNG</cp:lastModifiedBy>
  <cp:revision>6</cp:revision>
  <dcterms:created xsi:type="dcterms:W3CDTF">2023-08-14T15:52:17Z</dcterms:created>
  <dcterms:modified xsi:type="dcterms:W3CDTF">2023-08-14T17:17:27Z</dcterms:modified>
</cp:coreProperties>
</file>