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9" r:id="rId2"/>
    <p:sldId id="266" r:id="rId3"/>
    <p:sldId id="265" r:id="rId4"/>
    <p:sldId id="264" r:id="rId5"/>
    <p:sldId id="267" r:id="rId6"/>
    <p:sldId id="282" r:id="rId7"/>
    <p:sldId id="268" r:id="rId8"/>
    <p:sldId id="269" r:id="rId9"/>
    <p:sldId id="270" r:id="rId10"/>
    <p:sldId id="271" r:id="rId11"/>
    <p:sldId id="283" r:id="rId12"/>
    <p:sldId id="272" r:id="rId13"/>
    <p:sldId id="276" r:id="rId14"/>
    <p:sldId id="279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F4B5-7C70-4B02-8220-CB621B088E20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751-0772-43AA-B9B0-37F9FAA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m giác vuôn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êu đề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17" name="Tiêu đề phụ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vi-VN"/>
              <a:t>Bấm &amp; sửa kiểu phụ đề</a:t>
            </a:r>
            <a:endParaRPr kumimoji="0" lang="en-US"/>
          </a:p>
        </p:txBody>
      </p:sp>
      <p:grpSp>
        <p:nvGrpSpPr>
          <p:cNvPr id="2" name="Nhóm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Hình tự d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Hình tự d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Hình tự d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Đường kết nối Thẳ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hỗ dành sẵn cho Ngày tháng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19" name="Chỗ dành sẵn cho Chân trang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Chỗ dành sẵn cho Số hiệu Bản chiế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êu đề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vi-VN"/>
              <a:t>Bấm &amp; sửa kiểu tiêu đề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ọc Chữ V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Sọc Chữ V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vi-VN"/>
              <a:t>Bấm &amp; sửa kiểu tiêu đề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vi-VN"/>
              <a:t>Bấm &amp; sửa kiểu tiêu đề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vi-VN"/>
              <a:t>Bấm &amp; sửa kiểu tiêu đề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êu đề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vi-VN"/>
              <a:t>Bấm &amp; sửa kiểu tiêu đề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vi-VN"/>
              <a:t>Bấm &amp; sửa kiểu tiêu đề</a:t>
            </a:r>
          </a:p>
          <a:p>
            <a:pPr lvl="1" eaLnBrk="1" latinLnBrk="0" hangingPunct="1"/>
            <a:r>
              <a:rPr lang="vi-VN"/>
              <a:t>Mức hai</a:t>
            </a:r>
          </a:p>
          <a:p>
            <a:pPr lvl="2" eaLnBrk="1" latinLnBrk="0" hangingPunct="1"/>
            <a:r>
              <a:rPr lang="vi-VN"/>
              <a:t>Mức ba</a:t>
            </a:r>
          </a:p>
          <a:p>
            <a:pPr lvl="3" eaLnBrk="1" latinLnBrk="0" hangingPunct="1"/>
            <a:r>
              <a:rPr lang="vi-VN"/>
              <a:t>Mức bốn</a:t>
            </a:r>
          </a:p>
          <a:p>
            <a:pPr lvl="4" eaLnBrk="1" latinLnBrk="0" hangingPunct="1"/>
            <a:r>
              <a:rPr lang="vi-VN"/>
              <a:t>Mức năm</a:t>
            </a:r>
            <a:endParaRPr kumimoji="0"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vi-VN"/>
              <a:t>Bấm biểu tượng để thêm hình ảnh</a:t>
            </a:r>
            <a:endParaRPr kumimoji="0" lang="en-US" dirty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8" name="Hình tự d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ình tự d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m giác vuôn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Đường kết nối Thẳ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ọc Chữ V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Sọc Chữ V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tự d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Hình tự d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am giác vuôn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Đường kết nối Thẳ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ỗ dành sẵn cho Tiêu đề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vi-VN"/>
              <a:t>Bấm &amp; sửa kiểu tiêu đề</a:t>
            </a:r>
            <a:endParaRPr kumimoji="0" lang="en-US"/>
          </a:p>
        </p:txBody>
      </p:sp>
      <p:sp>
        <p:nvSpPr>
          <p:cNvPr id="30" name="Chỗ dành sẵn cho Văn bản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vi-VN"/>
              <a:t>Bấm &amp; sửa kiểu tiêu đề</a:t>
            </a:r>
          </a:p>
          <a:p>
            <a:pPr lvl="1" eaLnBrk="1" latinLnBrk="0" hangingPunct="1"/>
            <a:r>
              <a:rPr kumimoji="0" lang="vi-VN"/>
              <a:t>Mức hai</a:t>
            </a:r>
          </a:p>
          <a:p>
            <a:pPr lvl="2" eaLnBrk="1" latinLnBrk="0" hangingPunct="1"/>
            <a:r>
              <a:rPr kumimoji="0" lang="vi-VN"/>
              <a:t>Mức ba</a:t>
            </a:r>
          </a:p>
          <a:p>
            <a:pPr lvl="3" eaLnBrk="1" latinLnBrk="0" hangingPunct="1"/>
            <a:r>
              <a:rPr kumimoji="0" lang="vi-VN"/>
              <a:t>Mức bốn</a:t>
            </a:r>
          </a:p>
          <a:p>
            <a:pPr lvl="4" eaLnBrk="1" latinLnBrk="0" hangingPunct="1"/>
            <a:r>
              <a:rPr kumimoji="0" lang="vi-VN"/>
              <a:t>Mức năm</a:t>
            </a:r>
            <a:endParaRPr kumimoji="0" lang="en-US"/>
          </a:p>
        </p:txBody>
      </p:sp>
      <p:sp>
        <p:nvSpPr>
          <p:cNvPr id="10" name="Chỗ dành sẵn cho Ngày tháng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C2D685-3841-4CA5-B1BC-1205B1566B5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22" name="Chỗ dành sẵn cho Chân trang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Chỗ dành sẵn cho Số hiệu Bản chiế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 HÌNH NHÀ CAO TẦNG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2286000"/>
            <a:ext cx="8957960" cy="39243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Dot"/>
              </a:ln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9501" y="22860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7030A0"/>
                </a:solidFill>
                <a:latin typeface="Times New Roman"/>
              </a:rPr>
              <a:t>MỤC TIÊU: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497" y="2909322"/>
            <a:ext cx="8887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đa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nhau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ngôi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mô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trang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mô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ngôi </a:t>
            </a:r>
            <a:r>
              <a:rPr 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1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365918" y="762000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2845" y="2258260"/>
            <a:ext cx="1786663" cy="1638299"/>
            <a:chOff x="1695" y="148"/>
            <a:chExt cx="1830" cy="17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48"/>
              <a:ext cx="1830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95" y="148"/>
              <a:ext cx="1815" cy="1755"/>
            </a:xfrm>
            <a:prstGeom prst="rect">
              <a:avLst/>
            </a:prstGeom>
            <a:solidFill>
              <a:srgbClr val="D8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1" name="image38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2272145"/>
            <a:ext cx="1644090" cy="1624414"/>
          </a:xfrm>
          <a:prstGeom prst="rect">
            <a:avLst/>
          </a:prstGeom>
        </p:spPr>
      </p:pic>
      <p:pic>
        <p:nvPicPr>
          <p:cNvPr id="12" name="image38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2350433"/>
            <a:ext cx="2057400" cy="1532242"/>
          </a:xfrm>
          <a:prstGeom prst="rect">
            <a:avLst/>
          </a:prstGeom>
        </p:spPr>
      </p:pic>
      <p:pic>
        <p:nvPicPr>
          <p:cNvPr id="13" name="image38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9668" y="2371215"/>
            <a:ext cx="17335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38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164" y="762000"/>
            <a:ext cx="2015836" cy="2819400"/>
          </a:xfrm>
          <a:prstGeom prst="rect">
            <a:avLst/>
          </a:prstGeom>
        </p:spPr>
      </p:pic>
      <p:pic>
        <p:nvPicPr>
          <p:cNvPr id="15" name="image39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762000"/>
            <a:ext cx="1143000" cy="2819400"/>
          </a:xfrm>
          <a:prstGeom prst="rect">
            <a:avLst/>
          </a:prstGeom>
        </p:spPr>
      </p:pic>
      <p:pic>
        <p:nvPicPr>
          <p:cNvPr id="16" name="image39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353" y="727364"/>
            <a:ext cx="1472047" cy="2701636"/>
          </a:xfrm>
          <a:prstGeom prst="rect">
            <a:avLst/>
          </a:prstGeom>
        </p:spPr>
      </p:pic>
      <p:pic>
        <p:nvPicPr>
          <p:cNvPr id="17" name="image39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7564" y="3962400"/>
            <a:ext cx="1558636" cy="2572831"/>
          </a:xfrm>
          <a:prstGeom prst="rect">
            <a:avLst/>
          </a:prstGeom>
        </p:spPr>
      </p:pic>
      <p:pic>
        <p:nvPicPr>
          <p:cNvPr id="18" name="image393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6286" y="3962400"/>
            <a:ext cx="1475513" cy="25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7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600" y="304800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9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3009" y="1734289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3009" y="2562863"/>
            <a:ext cx="8752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em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trang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mô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theo ý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013129"/>
            <a:ext cx="524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VI. Chia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533400" y="2828836"/>
            <a:ext cx="807720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4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013129"/>
            <a:ext cx="524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228600" y="269662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mô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mô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khu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khu dân cư.</a:t>
            </a:r>
          </a:p>
        </p:txBody>
      </p:sp>
    </p:spTree>
    <p:extLst>
      <p:ext uri="{BB962C8B-B14F-4D97-AF65-F5344CB8AC3E}">
        <p14:creationId xmlns:p14="http://schemas.microsoft.com/office/powerpoint/2010/main" val="195075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Em thấy cây có những bộ phận gì?</a:t>
            </a:r>
            <a:endParaRPr lang="en-US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Em sẽ vẽ cây nào trong sân trường?</a:t>
            </a:r>
            <a:endParaRPr lang="en-US" sz="3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09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Thân cây to hay nhỏ, cao hay thấp?</a:t>
            </a:r>
            <a:endParaRPr lang="en-US" sz="3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9144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7755"/>
            <a:ext cx="32004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276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8924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1369" y="1600200"/>
            <a:ext cx="8850231" cy="41148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Dot"/>
              </a:ln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6374" y="1600200"/>
            <a:ext cx="157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 dirty="0">
                <a:solidFill>
                  <a:srgbClr val="7030A0"/>
                </a:solidFill>
                <a:latin typeface="Times New Roman"/>
              </a:rPr>
              <a:t>Tóm tắt: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70" y="2819400"/>
            <a:ext cx="8697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77449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533400"/>
            <a:ext cx="5551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năng: 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9" y="1143000"/>
            <a:ext cx="6884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1</a:t>
            </a:r>
            <a:r>
              <a:rPr lang="nl-NL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10" name="image36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4495800" cy="38862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514600"/>
            <a:ext cx="25146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9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effectLst/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2514600" cy="45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981200"/>
            <a:ext cx="2362201" cy="450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7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772" y="914400"/>
            <a:ext cx="8535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Tạo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phận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riêng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mô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ngôi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44" y="1981201"/>
            <a:ext cx="2289356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5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73" y="926950"/>
            <a:ext cx="7496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72" y="417308"/>
            <a:ext cx="6337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1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" name="Oval 8"/>
          <p:cNvSpPr/>
          <p:nvPr/>
        </p:nvSpPr>
        <p:spPr>
          <a:xfrm>
            <a:off x="1905000" y="6096002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B1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347459" y="6206837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B2</a:t>
            </a:r>
            <a:endParaRPr lang="en-US" b="1" dirty="0"/>
          </a:p>
        </p:txBody>
      </p:sp>
      <p:sp>
        <p:nvSpPr>
          <p:cNvPr id="11" name="Hình chữ nhật 10"/>
          <p:cNvSpPr/>
          <p:nvPr/>
        </p:nvSpPr>
        <p:spPr>
          <a:xfrm>
            <a:off x="63572" y="1388615"/>
            <a:ext cx="861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Tạo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phận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riêng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mô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ngôi </a:t>
            </a:r>
            <a:r>
              <a:rPr lang="vi-VN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14" name="image36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374" y="3200400"/>
            <a:ext cx="1676399" cy="25146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23" y="3236768"/>
            <a:ext cx="1568077" cy="247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59" y="3015093"/>
            <a:ext cx="1520140" cy="284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62" y="3015093"/>
            <a:ext cx="1460206" cy="29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1"/>
          <p:cNvSpPr/>
          <p:nvPr/>
        </p:nvSpPr>
        <p:spPr>
          <a:xfrm>
            <a:off x="7560455" y="6248402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B3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7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464" y="424190"/>
            <a:ext cx="7152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37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388" y="2354123"/>
            <a:ext cx="2758282" cy="1750918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24464" y="1002222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536689" y="2428736"/>
            <a:ext cx="2783412" cy="1738305"/>
            <a:chOff x="4905" y="382"/>
            <a:chExt cx="2745" cy="10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381"/>
              <a:ext cx="24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786"/>
              <a:ext cx="24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266"/>
              <a:ext cx="274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05" y="381"/>
              <a:ext cx="2730" cy="1020"/>
            </a:xfrm>
            <a:prstGeom prst="rect">
              <a:avLst/>
            </a:prstGeom>
            <a:solidFill>
              <a:srgbClr val="D8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4" name="image381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34200" y="242705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457200"/>
            <a:ext cx="6771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328425" y="980420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493" y="2469573"/>
            <a:ext cx="2939004" cy="1905000"/>
          </a:xfrm>
          <a:prstGeom prst="rect">
            <a:avLst/>
          </a:prstGeom>
        </p:spPr>
      </p:pic>
      <p:pic>
        <p:nvPicPr>
          <p:cNvPr id="10" name="image3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2667001"/>
            <a:ext cx="2514600" cy="1676399"/>
          </a:xfrm>
          <a:prstGeom prst="rect">
            <a:avLst/>
          </a:prstGeom>
        </p:spPr>
      </p:pic>
      <p:pic>
        <p:nvPicPr>
          <p:cNvPr id="11" name="image38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7382" y="2500747"/>
            <a:ext cx="144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 tuyển">
  <a:themeElements>
    <a:clrScheme name="Thi tuyển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hi tuyển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Thi tuyển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301</TotalTime>
  <Words>475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Calibri</vt:lpstr>
      <vt:lpstr>Lucida Sans Unicode</vt:lpstr>
      <vt:lpstr>Times New Roman</vt:lpstr>
      <vt:lpstr>Verdana</vt:lpstr>
      <vt:lpstr>Wingdings 2</vt:lpstr>
      <vt:lpstr>Wingdings 3</vt:lpstr>
      <vt:lpstr>Thi tuyển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Pro</dc:creator>
  <cp:lastModifiedBy>admin</cp:lastModifiedBy>
  <cp:revision>30</cp:revision>
  <dcterms:created xsi:type="dcterms:W3CDTF">2020-11-15T13:14:42Z</dcterms:created>
  <dcterms:modified xsi:type="dcterms:W3CDTF">2026-03-30T19:13:53Z</dcterms:modified>
</cp:coreProperties>
</file>