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0" r:id="rId5"/>
    <p:sldId id="259" r:id="rId6"/>
    <p:sldId id="26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3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9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6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8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2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7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3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7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7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0FD8-0BE9-4F2B-857F-73D2E5FFB92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1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00FD8-0BE9-4F2B-857F-73D2E5FFB92C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2E36-98B1-45F1-A1E9-C5C9E8444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9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 HỌC TẬP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84784"/>
            <a:ext cx="763284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80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22353"/>
            <a:ext cx="2448272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24743"/>
            <a:ext cx="2520280" cy="314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0627"/>
            <a:ext cx="2160240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3264" y="155993"/>
            <a:ext cx="7481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 HÌNH CÁC KHUÔN MẶT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912" y="4615952"/>
            <a:ext cx="7100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52192" y="9075911"/>
            <a:ext cx="7100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1470" y="5301208"/>
            <a:ext cx="6643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470" y="5834737"/>
            <a:ext cx="7572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952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7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268760"/>
            <a:ext cx="8244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KẾT LUẬN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ngĩnh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5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35" y="620688"/>
            <a:ext cx="2245714" cy="250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230745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19" y="3620656"/>
            <a:ext cx="229445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562" y="3620656"/>
            <a:ext cx="237626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908720"/>
            <a:ext cx="20882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238888"/>
            <a:ext cx="8061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TẠO HÌNH  KHUÔN MẶT TỪ CÁC VẬT LIỆU KHÁC NHAU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63149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B2:Tạo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7616" y="6307215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B3:Tạo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3075583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B1:Tạo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17049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34689"/>
            <a:ext cx="1866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1944216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84907"/>
            <a:ext cx="19907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39752" y="60593"/>
            <a:ext cx="3728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043" y="3861048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936" y="3933056"/>
            <a:ext cx="2857500" cy="254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13448"/>
            <a:ext cx="2376264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214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18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67744" y="793685"/>
            <a:ext cx="3690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636785" y="1844824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53148"/>
            <a:ext cx="4464496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8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13690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892061"/>
            <a:ext cx="57839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50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201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KIỂM TRA ĐỒ DÙNG HỌC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Biểu cảm theo sản phẩm khuôn mặt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14</cp:revision>
  <dcterms:created xsi:type="dcterms:W3CDTF">2021-07-22T08:52:25Z</dcterms:created>
  <dcterms:modified xsi:type="dcterms:W3CDTF">2026-03-30T19:19:41Z</dcterms:modified>
</cp:coreProperties>
</file>