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7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F379-43E6-4C5C-AF8D-895EAA3806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32" y="-7531"/>
            <a:ext cx="9217024" cy="6842049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MĨ THUẬT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3:KHU RỪNG THÂN THIỆN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41" y="-9939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43" y="1564743"/>
            <a:ext cx="352839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8" y="1484784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4005064"/>
            <a:ext cx="41764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7" y="4005064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461" y="476672"/>
            <a:ext cx="880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47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KHU RỪNG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1116"/>
            <a:ext cx="4320480" cy="38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43895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066" y="4904274"/>
            <a:ext cx="71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31" y="5427494"/>
            <a:ext cx="775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121" y="6089212"/>
            <a:ext cx="884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53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CON VẬT TRONG RỪNG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2403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99" y="4077072"/>
            <a:ext cx="423505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268760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053" y="3532366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94928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3503820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1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1" y="1135650"/>
            <a:ext cx="33843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46449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338437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57" y="4657111"/>
            <a:ext cx="4248471" cy="2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2" y="1778913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285293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</p:spTree>
    <p:extLst>
      <p:ext uri="{BB962C8B-B14F-4D97-AF65-F5344CB8AC3E}">
        <p14:creationId xmlns:p14="http://schemas.microsoft.com/office/powerpoint/2010/main" val="41970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177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-Chia sẻ các con vật có trong rừng mà em biết? </vt:lpstr>
      <vt:lpstr>XEM TRANH KHU RỪNG</vt:lpstr>
      <vt:lpstr>CÁCH VẼ TRANH VỚI CON VẬT TRONG RỪNG</vt:lpstr>
      <vt:lpstr>BÀI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23</cp:revision>
  <dcterms:created xsi:type="dcterms:W3CDTF">2021-07-22T05:22:25Z</dcterms:created>
  <dcterms:modified xsi:type="dcterms:W3CDTF">2026-03-03T19:07:38Z</dcterms:modified>
</cp:coreProperties>
</file>