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image2.jpg" ContentType="image/jpeg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9" r:id="rId4"/>
    <p:sldId id="261" r:id="rId5"/>
    <p:sldId id="262" r:id="rId6"/>
    <p:sldId id="263" r:id="rId7"/>
    <p:sldId id="264" r:id="rId8"/>
    <p:sldId id="266" r:id="rId9"/>
    <p:sldId id="267" r:id="rId10"/>
    <p:sldId id="271" r:id="rId11"/>
    <p:sldId id="27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38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63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55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6093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81684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07950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32605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50679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79429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11546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3032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833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948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10743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42434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2077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003129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82893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574131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1687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1769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9081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789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866094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38054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25844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10862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7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9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96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3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130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E27A-73B7-4B00-B5DD-677E56330F14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12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3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4" y="0"/>
            <a:ext cx="121979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7041" y="2769325"/>
            <a:ext cx="7707085" cy="16067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BÀI 3:</a:t>
            </a:r>
          </a:p>
          <a:p>
            <a:pPr algn="ctr"/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MÓN ĂN TRUYỀN THỐNG</a:t>
            </a:r>
          </a:p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69939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194" y="2037806"/>
            <a:ext cx="8647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88523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075279"/>
            <a:ext cx="3098224" cy="29435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 b="26865"/>
          <a:stretch/>
        </p:blipFill>
        <p:spPr>
          <a:xfrm>
            <a:off x="130629" y="117566"/>
            <a:ext cx="3635828" cy="31811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730240" y="1574712"/>
            <a:ext cx="5852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các món ăn là gì?</a:t>
            </a:r>
          </a:p>
          <a:p>
            <a:pPr marL="342900" indent="-342900">
              <a:buAutoNum type="arabicPeriod"/>
            </a:pP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món ăn đó có hình dạng, màu sắc như thế nào?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nào có trong mỗi món ăn?</a:t>
            </a:r>
          </a:p>
          <a:p>
            <a:pPr marL="342900" indent="-342900">
              <a:buAutoNum type="arabicPeriod"/>
            </a:pP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 chế biến món ăn?</a:t>
            </a:r>
          </a:p>
          <a:p>
            <a:pPr marL="342900" indent="-342900">
              <a:buAutoNum type="arabicPeriod"/>
            </a:pP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ăn đó được chế biến vào thời điểm nào trong năm? Vì sao?</a:t>
            </a:r>
          </a:p>
        </p:txBody>
      </p:sp>
    </p:spTree>
    <p:extLst>
      <p:ext uri="{BB962C8B-B14F-4D97-AF65-F5344CB8AC3E}">
        <p14:creationId xmlns:p14="http://schemas.microsoft.com/office/powerpoint/2010/main" val="31880666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194" y="2037806"/>
            <a:ext cx="8647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</a:t>
            </a:r>
          </a:p>
          <a:p>
            <a:pPr lvl="0" algn="ctr"/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6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TẠO KIẾN THỨC, KĨ NĂNG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28645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4495"/>
          <a:stretch/>
        </p:blipFill>
        <p:spPr>
          <a:xfrm>
            <a:off x="0" y="1058091"/>
            <a:ext cx="5146766" cy="4650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4736" r="6869" b="8453"/>
          <a:stretch/>
        </p:blipFill>
        <p:spPr>
          <a:xfrm>
            <a:off x="5146766" y="1250769"/>
            <a:ext cx="6622869" cy="42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12616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47025">
            <a:off x="1415643" y="1281424"/>
            <a:ext cx="809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hình mô hình món ăn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354" y="2952206"/>
            <a:ext cx="8869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Nặn các hình khối cơ bản để tạo mô hình món ăn và dụng cụ đựng.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Biến đổi các khối cơ bản đã nặn thành mô hình món ăn và dụng cụ đựng.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Sắp xếp và trang trí mô hình món ăn, hoàn thiện sản phẩm.</a:t>
            </a:r>
          </a:p>
        </p:txBody>
      </p:sp>
    </p:spTree>
    <p:extLst>
      <p:ext uri="{BB962C8B-B14F-4D97-AF65-F5344CB8AC3E}">
        <p14:creationId xmlns:p14="http://schemas.microsoft.com/office/powerpoint/2010/main" val="1389308261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194" y="2246811"/>
            <a:ext cx="86476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– SÁNG TẠO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90184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146" name="Picture 2" descr="E:\GIAO AN\SGV lop 2\chan trời sang tạo lớp 1\hình ảnh minh họa\hinh-nen-dong-powerpoint-dep-ve-qua-773x5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86" y="0"/>
            <a:ext cx="9142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9428" y="155754"/>
            <a:ext cx="8307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cá nhân</a:t>
            </a:r>
          </a:p>
          <a:p>
            <a:pPr algn="ctr"/>
            <a:r>
              <a:rPr lang="vi-VN" sz="3200" dirty="0">
                <a:latin typeface="+mj-lt"/>
              </a:rPr>
              <a:t>Yêu cầu HS thực hành tạo hình và trang trí món ăn truyền thống theo ý thích.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194" y="2246811"/>
            <a:ext cx="86476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4: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TÍCH -  ĐÁNH GIÁ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09709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189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admin</cp:lastModifiedBy>
  <cp:revision>17</cp:revision>
  <dcterms:created xsi:type="dcterms:W3CDTF">2023-07-22T11:23:51Z</dcterms:created>
  <dcterms:modified xsi:type="dcterms:W3CDTF">2026-03-09T15:17:07Z</dcterms:modified>
</cp:coreProperties>
</file>