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  <p:sldMasterId id="2147483707" r:id="rId2"/>
    <p:sldMasterId id="2147483730" r:id="rId3"/>
    <p:sldMasterId id="2147483736" r:id="rId4"/>
    <p:sldMasterId id="2147483795" r:id="rId5"/>
  </p:sldMasterIdLst>
  <p:notesMasterIdLst>
    <p:notesMasterId r:id="rId17"/>
  </p:notesMasterIdLst>
  <p:sldIdLst>
    <p:sldId id="303" r:id="rId6"/>
    <p:sldId id="289" r:id="rId7"/>
    <p:sldId id="290" r:id="rId8"/>
    <p:sldId id="319" r:id="rId9"/>
    <p:sldId id="299" r:id="rId10"/>
    <p:sldId id="318" r:id="rId11"/>
    <p:sldId id="300" r:id="rId12"/>
    <p:sldId id="291" r:id="rId13"/>
    <p:sldId id="288" r:id="rId14"/>
    <p:sldId id="292" r:id="rId15"/>
    <p:sldId id="307" r:id="rId16"/>
  </p:sldIdLst>
  <p:sldSz cx="12192000" cy="6858000"/>
  <p:notesSz cx="6858000" cy="9144000"/>
  <p:embeddedFontLst>
    <p:embeddedFont>
      <p:font typeface="等线 Light" panose="02010600030101010101" pitchFamily="2" charset="-12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icrosoft YaHei" panose="020B0503020204020204" pitchFamily="34" charset="-122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53218B"/>
    <a:srgbClr val="C3F9F9"/>
    <a:srgbClr val="A6E3E2"/>
    <a:srgbClr val="9983B3"/>
    <a:srgbClr val="9C5BCD"/>
    <a:srgbClr val="785D99"/>
    <a:srgbClr val="F3E8F8"/>
    <a:srgbClr val="E6C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3E5B8-A83B-49A5-BC14-3881AD440D76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42574-A635-414D-96D6-502358629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5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189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AF95E-35E1-4F67-9AF9-88C97A49F0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82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AF95E-35E1-4F67-9AF9-88C97A49F0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61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AF95E-35E1-4F67-9AF9-88C97A49F0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54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208344"/>
      </p:ext>
    </p:extLst>
  </p:cSld>
  <p:clrMapOvr>
    <a:masterClrMapping/>
  </p:clrMapOvr>
  <p:transition spd="slow" advTm="3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0DFAE-58B0-47BA-BD11-53F2931789A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D458AA-AF95-4E81-A47C-F186660D89D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854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818940"/>
      </p:ext>
    </p:extLst>
  </p:cSld>
  <p:clrMapOvr>
    <a:masterClrMapping/>
  </p:clrMapOvr>
  <p:transition spd="slow" advTm="3000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352271"/>
      </p:ext>
    </p:extLst>
  </p:cSld>
  <p:clrMapOvr>
    <a:masterClrMapping/>
  </p:clrMapOvr>
  <p:transition spd="slow" advTm="3000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777803"/>
      </p:ext>
    </p:extLst>
  </p:cSld>
  <p:clrMapOvr>
    <a:masterClrMapping/>
  </p:clrMapOvr>
  <p:transition spd="slow" advTm="3000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539053"/>
      </p:ext>
    </p:extLst>
  </p:cSld>
  <p:clrMapOvr>
    <a:masterClrMapping/>
  </p:clrMapOvr>
  <p:transition spd="slow" advTm="3000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957738"/>
      </p:ext>
    </p:extLst>
  </p:cSld>
  <p:clrMapOvr>
    <a:masterClrMapping/>
  </p:clrMapOvr>
  <p:transition spd="slow" advTm="3000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282555"/>
      </p:ext>
    </p:extLst>
  </p:cSld>
  <p:clrMapOvr>
    <a:masterClrMapping/>
  </p:clrMapOvr>
  <p:transition spd="slow" advTm="3000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816260"/>
      </p:ext>
    </p:extLst>
  </p:cSld>
  <p:clrMapOvr>
    <a:masterClrMapping/>
  </p:clrMapOvr>
  <p:transition spd="slow" advTm="3000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B7474-AC18-4462-9967-766FB798D0E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D9A019-0009-41E6-843E-D66C74BC76A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254351"/>
      </p:ext>
    </p:extLst>
  </p:cSld>
  <p:clrMapOvr>
    <a:masterClrMapping/>
  </p:clrMapOvr>
  <p:transition spd="slow" advTm="3000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6D74B1-874F-4FC4-9C18-76E9B9A6C5E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69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896278"/>
      </p:ext>
    </p:extLst>
  </p:cSld>
  <p:clrMapOvr>
    <a:masterClrMapping/>
  </p:clrMapOvr>
  <p:transition spd="slow" advTm="3000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E:\PPT素材\卡通a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10" y="215035"/>
            <a:ext cx="861709" cy="81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PPT素材\卡通a01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1946" b="42580"/>
          <a:stretch>
            <a:fillRect/>
          </a:stretch>
        </p:blipFill>
        <p:spPr bwMode="auto">
          <a:xfrm>
            <a:off x="10896533" y="5558464"/>
            <a:ext cx="1295467" cy="129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97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E86C4-DEFC-476C-93A3-47D6A99EF7FE}" type="datetimeFigureOut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方正准圆简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方正准圆简体"/>
              <a:cs typeface="+mn-cs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方正准圆简体"/>
              <a:cs typeface="+mn-cs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AD343-82E5-438F-979C-A726B17FAFAC}" type="slidenum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方正准圆简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方正准圆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27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81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51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1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485992"/>
      </p:ext>
    </p:extLst>
  </p:cSld>
  <p:clrMapOvr>
    <a:masterClrMapping/>
  </p:clrMapOvr>
  <p:transition spd="slow" advTm="3000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115862"/>
      </p:ext>
    </p:extLst>
  </p:cSld>
  <p:clrMapOvr>
    <a:masterClrMapping/>
  </p:clrMapOvr>
  <p:transition spd="slow" advTm="3000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468940"/>
      </p:ext>
    </p:extLst>
  </p:cSld>
  <p:clrMapOvr>
    <a:masterClrMapping/>
  </p:clrMapOvr>
  <p:transition spd="slow" advTm="3000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909932"/>
      </p:ext>
    </p:extLst>
  </p:cSld>
  <p:clrMapOvr>
    <a:masterClrMapping/>
  </p:clrMapOvr>
  <p:transition spd="slow" advTm="3000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369490"/>
      </p:ext>
    </p:extLst>
  </p:cSld>
  <p:clrMapOvr>
    <a:masterClrMapping/>
  </p:clrMapOvr>
  <p:transition spd="slow" advTm="3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849693"/>
      </p:ext>
    </p:extLst>
  </p:cSld>
  <p:clrMapOvr>
    <a:masterClrMapping/>
  </p:clrMapOvr>
  <p:transition spd="slow" advTm="3000"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157485"/>
      </p:ext>
    </p:extLst>
  </p:cSld>
  <p:clrMapOvr>
    <a:masterClrMapping/>
  </p:clrMapOvr>
  <p:transition spd="slow" advTm="3000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653439"/>
      </p:ext>
    </p:extLst>
  </p:cSld>
  <p:clrMapOvr>
    <a:masterClrMapping/>
  </p:clrMapOvr>
  <p:transition spd="slow" advTm="3000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B7474-AC18-4462-9967-766FB798D0E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D9A019-0009-41E6-843E-D66C74BC76A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517188"/>
      </p:ext>
    </p:extLst>
  </p:cSld>
  <p:clrMapOvr>
    <a:masterClrMapping/>
  </p:clrMapOvr>
  <p:transition spd="slow" advTm="3000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6D74B1-874F-4FC4-9C18-76E9B9A6C5E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060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2220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内页">
    <p:bg>
      <p:bgPr>
        <a:pattFill prst="pct40">
          <a:fgClr>
            <a:srgbClr val="F2EDD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 userDrawn="1"/>
        </p:nvSpPr>
        <p:spPr>
          <a:xfrm>
            <a:off x="3916530" y="174168"/>
            <a:ext cx="8277058" cy="510988"/>
          </a:xfrm>
          <a:custGeom>
            <a:avLst/>
            <a:gdLst>
              <a:gd name="connsiteX0" fmla="*/ 85166 w 9116251"/>
              <a:gd name="connsiteY0" fmla="*/ 0 h 510988"/>
              <a:gd name="connsiteX1" fmla="*/ 9116251 w 9116251"/>
              <a:gd name="connsiteY1" fmla="*/ 0 h 510988"/>
              <a:gd name="connsiteX2" fmla="*/ 9116251 w 9116251"/>
              <a:gd name="connsiteY2" fmla="*/ 510988 h 510988"/>
              <a:gd name="connsiteX3" fmla="*/ 85166 w 9116251"/>
              <a:gd name="connsiteY3" fmla="*/ 510988 h 510988"/>
              <a:gd name="connsiteX4" fmla="*/ 0 w 9116251"/>
              <a:gd name="connsiteY4" fmla="*/ 425822 h 510988"/>
              <a:gd name="connsiteX5" fmla="*/ 0 w 9116251"/>
              <a:gd name="connsiteY5" fmla="*/ 85166 h 510988"/>
              <a:gd name="connsiteX6" fmla="*/ 85166 w 9116251"/>
              <a:gd name="connsiteY6" fmla="*/ 0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6251" h="510988">
                <a:moveTo>
                  <a:pt x="85166" y="0"/>
                </a:moveTo>
                <a:lnTo>
                  <a:pt x="9116251" y="0"/>
                </a:lnTo>
                <a:lnTo>
                  <a:pt x="9116251" y="510988"/>
                </a:lnTo>
                <a:lnTo>
                  <a:pt x="85166" y="510988"/>
                </a:lnTo>
                <a:cubicBezTo>
                  <a:pt x="38130" y="510988"/>
                  <a:pt x="0" y="472858"/>
                  <a:pt x="0" y="425822"/>
                </a:cubicBezTo>
                <a:lnTo>
                  <a:pt x="0" y="85166"/>
                </a:lnTo>
                <a:cubicBezTo>
                  <a:pt x="0" y="38130"/>
                  <a:pt x="38130" y="0"/>
                  <a:pt x="85166" y="0"/>
                </a:cubicBezTo>
                <a:close/>
              </a:path>
            </a:pathLst>
          </a:custGeom>
          <a:solidFill>
            <a:srgbClr val="7FDA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635965" y="174168"/>
            <a:ext cx="3204417" cy="510988"/>
          </a:xfrm>
          <a:prstGeom prst="roundRect">
            <a:avLst/>
          </a:prstGeom>
          <a:solidFill>
            <a:srgbClr val="EC70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709963" y="217254"/>
            <a:ext cx="3057310" cy="413489"/>
          </a:xfrm>
          <a:prstGeom prst="roundRect">
            <a:avLst/>
          </a:prstGeom>
          <a:noFill/>
          <a:ln w="12700" cap="flat" cmpd="sng" algn="ctr">
            <a:solidFill>
              <a:sysClr val="window" lastClr="FFFFF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3984778" y="174171"/>
            <a:ext cx="0" cy="524435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6" name="任意多边形 5"/>
          <p:cNvSpPr/>
          <p:nvPr userDrawn="1"/>
        </p:nvSpPr>
        <p:spPr>
          <a:xfrm>
            <a:off x="-2260" y="174168"/>
            <a:ext cx="558779" cy="510988"/>
          </a:xfrm>
          <a:custGeom>
            <a:avLst/>
            <a:gdLst>
              <a:gd name="connsiteX0" fmla="*/ 0 w 558706"/>
              <a:gd name="connsiteY0" fmla="*/ 0 h 510988"/>
              <a:gd name="connsiteX1" fmla="*/ 473540 w 558706"/>
              <a:gd name="connsiteY1" fmla="*/ 0 h 510988"/>
              <a:gd name="connsiteX2" fmla="*/ 558706 w 558706"/>
              <a:gd name="connsiteY2" fmla="*/ 85166 h 510988"/>
              <a:gd name="connsiteX3" fmla="*/ 558706 w 558706"/>
              <a:gd name="connsiteY3" fmla="*/ 425822 h 510988"/>
              <a:gd name="connsiteX4" fmla="*/ 473540 w 558706"/>
              <a:gd name="connsiteY4" fmla="*/ 510988 h 510988"/>
              <a:gd name="connsiteX5" fmla="*/ 0 w 558706"/>
              <a:gd name="connsiteY5" fmla="*/ 510988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706" h="510988">
                <a:moveTo>
                  <a:pt x="0" y="0"/>
                </a:moveTo>
                <a:lnTo>
                  <a:pt x="473540" y="0"/>
                </a:lnTo>
                <a:cubicBezTo>
                  <a:pt x="520576" y="0"/>
                  <a:pt x="558706" y="38130"/>
                  <a:pt x="558706" y="85166"/>
                </a:cubicBezTo>
                <a:lnTo>
                  <a:pt x="558706" y="425822"/>
                </a:lnTo>
                <a:cubicBezTo>
                  <a:pt x="558706" y="472858"/>
                  <a:pt x="520576" y="510988"/>
                  <a:pt x="473540" y="510988"/>
                </a:cubicBezTo>
                <a:lnTo>
                  <a:pt x="0" y="510988"/>
                </a:lnTo>
                <a:close/>
              </a:path>
            </a:pathLst>
          </a:custGeom>
          <a:solidFill>
            <a:srgbClr val="7FDA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471822" y="160724"/>
            <a:ext cx="0" cy="524435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8" name="直接连接符 7"/>
          <p:cNvCxnSpPr/>
          <p:nvPr userDrawn="1"/>
        </p:nvCxnSpPr>
        <p:spPr>
          <a:xfrm flipH="1">
            <a:off x="2" y="6843933"/>
            <a:ext cx="12193586" cy="0"/>
          </a:xfrm>
          <a:prstGeom prst="line">
            <a:avLst/>
          </a:prstGeom>
          <a:noFill/>
          <a:ln w="38100" cap="flat" cmpd="sng" algn="ctr">
            <a:solidFill>
              <a:srgbClr val="7FDADB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2061721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内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 userDrawn="1"/>
        </p:nvSpPr>
        <p:spPr>
          <a:xfrm>
            <a:off x="3916530" y="174168"/>
            <a:ext cx="8277058" cy="510988"/>
          </a:xfrm>
          <a:custGeom>
            <a:avLst/>
            <a:gdLst>
              <a:gd name="connsiteX0" fmla="*/ 85166 w 9116251"/>
              <a:gd name="connsiteY0" fmla="*/ 0 h 510988"/>
              <a:gd name="connsiteX1" fmla="*/ 9116251 w 9116251"/>
              <a:gd name="connsiteY1" fmla="*/ 0 h 510988"/>
              <a:gd name="connsiteX2" fmla="*/ 9116251 w 9116251"/>
              <a:gd name="connsiteY2" fmla="*/ 510988 h 510988"/>
              <a:gd name="connsiteX3" fmla="*/ 85166 w 9116251"/>
              <a:gd name="connsiteY3" fmla="*/ 510988 h 510988"/>
              <a:gd name="connsiteX4" fmla="*/ 0 w 9116251"/>
              <a:gd name="connsiteY4" fmla="*/ 425822 h 510988"/>
              <a:gd name="connsiteX5" fmla="*/ 0 w 9116251"/>
              <a:gd name="connsiteY5" fmla="*/ 85166 h 510988"/>
              <a:gd name="connsiteX6" fmla="*/ 85166 w 9116251"/>
              <a:gd name="connsiteY6" fmla="*/ 0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6251" h="510988">
                <a:moveTo>
                  <a:pt x="85166" y="0"/>
                </a:moveTo>
                <a:lnTo>
                  <a:pt x="9116251" y="0"/>
                </a:lnTo>
                <a:lnTo>
                  <a:pt x="9116251" y="510988"/>
                </a:lnTo>
                <a:lnTo>
                  <a:pt x="85166" y="510988"/>
                </a:lnTo>
                <a:cubicBezTo>
                  <a:pt x="38130" y="510988"/>
                  <a:pt x="0" y="472858"/>
                  <a:pt x="0" y="425822"/>
                </a:cubicBezTo>
                <a:lnTo>
                  <a:pt x="0" y="85166"/>
                </a:lnTo>
                <a:cubicBezTo>
                  <a:pt x="0" y="38130"/>
                  <a:pt x="38130" y="0"/>
                  <a:pt x="85166" y="0"/>
                </a:cubicBezTo>
                <a:close/>
              </a:path>
            </a:pathLst>
          </a:custGeom>
          <a:solidFill>
            <a:srgbClr val="7FDA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635965" y="174168"/>
            <a:ext cx="3204417" cy="510988"/>
          </a:xfrm>
          <a:prstGeom prst="roundRect">
            <a:avLst/>
          </a:prstGeom>
          <a:solidFill>
            <a:srgbClr val="EC70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709963" y="217254"/>
            <a:ext cx="3057310" cy="413489"/>
          </a:xfrm>
          <a:prstGeom prst="roundRect">
            <a:avLst/>
          </a:prstGeom>
          <a:noFill/>
          <a:ln w="12700" cap="flat" cmpd="sng" algn="ctr">
            <a:solidFill>
              <a:sysClr val="window" lastClr="FFFFF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3984778" y="174171"/>
            <a:ext cx="0" cy="524435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6" name="任意多边形 5"/>
          <p:cNvSpPr/>
          <p:nvPr userDrawn="1"/>
        </p:nvSpPr>
        <p:spPr>
          <a:xfrm>
            <a:off x="-2260" y="174168"/>
            <a:ext cx="558779" cy="510988"/>
          </a:xfrm>
          <a:custGeom>
            <a:avLst/>
            <a:gdLst>
              <a:gd name="connsiteX0" fmla="*/ 0 w 558706"/>
              <a:gd name="connsiteY0" fmla="*/ 0 h 510988"/>
              <a:gd name="connsiteX1" fmla="*/ 473540 w 558706"/>
              <a:gd name="connsiteY1" fmla="*/ 0 h 510988"/>
              <a:gd name="connsiteX2" fmla="*/ 558706 w 558706"/>
              <a:gd name="connsiteY2" fmla="*/ 85166 h 510988"/>
              <a:gd name="connsiteX3" fmla="*/ 558706 w 558706"/>
              <a:gd name="connsiteY3" fmla="*/ 425822 h 510988"/>
              <a:gd name="connsiteX4" fmla="*/ 473540 w 558706"/>
              <a:gd name="connsiteY4" fmla="*/ 510988 h 510988"/>
              <a:gd name="connsiteX5" fmla="*/ 0 w 558706"/>
              <a:gd name="connsiteY5" fmla="*/ 510988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706" h="510988">
                <a:moveTo>
                  <a:pt x="0" y="0"/>
                </a:moveTo>
                <a:lnTo>
                  <a:pt x="473540" y="0"/>
                </a:lnTo>
                <a:cubicBezTo>
                  <a:pt x="520576" y="0"/>
                  <a:pt x="558706" y="38130"/>
                  <a:pt x="558706" y="85166"/>
                </a:cubicBezTo>
                <a:lnTo>
                  <a:pt x="558706" y="425822"/>
                </a:lnTo>
                <a:cubicBezTo>
                  <a:pt x="558706" y="472858"/>
                  <a:pt x="520576" y="510988"/>
                  <a:pt x="473540" y="510988"/>
                </a:cubicBezTo>
                <a:lnTo>
                  <a:pt x="0" y="510988"/>
                </a:lnTo>
                <a:close/>
              </a:path>
            </a:pathLst>
          </a:custGeom>
          <a:solidFill>
            <a:srgbClr val="7FDA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471822" y="160724"/>
            <a:ext cx="0" cy="524435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8" name="直接连接符 7"/>
          <p:cNvCxnSpPr/>
          <p:nvPr userDrawn="1"/>
        </p:nvCxnSpPr>
        <p:spPr>
          <a:xfrm flipH="1">
            <a:off x="2" y="6843933"/>
            <a:ext cx="12193586" cy="0"/>
          </a:xfrm>
          <a:prstGeom prst="line">
            <a:avLst/>
          </a:prstGeom>
          <a:noFill/>
          <a:ln w="38100" cap="flat" cmpd="sng" algn="ctr">
            <a:solidFill>
              <a:srgbClr val="7FDADB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034126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 userDrawn="1"/>
        </p:nvSpPr>
        <p:spPr>
          <a:xfrm>
            <a:off x="0" y="6235644"/>
            <a:ext cx="12193587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0" name="任意多边形 9"/>
          <p:cNvSpPr/>
          <p:nvPr userDrawn="1"/>
        </p:nvSpPr>
        <p:spPr>
          <a:xfrm flipH="1">
            <a:off x="0" y="6165305"/>
            <a:ext cx="12193587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0BB5C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1815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02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984089"/>
      </p:ext>
    </p:extLst>
  </p:cSld>
  <p:clrMapOvr>
    <a:masterClrMapping/>
  </p:clrMapOvr>
  <p:transition spd="slow" advTm="3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427025"/>
      </p:ext>
    </p:extLst>
  </p:cSld>
  <p:clrMapOvr>
    <a:masterClrMapping/>
  </p:clrMapOvr>
  <p:transition spd="slow" advTm="3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757138"/>
      </p:ext>
    </p:extLst>
  </p:cSld>
  <p:clrMapOvr>
    <a:masterClrMapping/>
  </p:clrMapOvr>
  <p:transition spd="slow" advTm="3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396821"/>
      </p:ext>
    </p:extLst>
  </p:cSld>
  <p:clrMapOvr>
    <a:masterClrMapping/>
  </p:clrMapOvr>
  <p:transition spd="slow" advTm="3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B7474-AC18-4462-9967-766FB798D0E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D9A019-0009-41E6-843E-D66C74BC76A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533777"/>
      </p:ext>
    </p:extLst>
  </p:cSld>
  <p:clrMapOvr>
    <a:masterClrMapping/>
  </p:clrMapOvr>
  <p:transition spd="slow" advTm="3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6D74B1-874F-4FC4-9C18-76E9B9A6C5E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3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17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ransition spd="slow" advTm="3000">
    <p:cover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0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</p:sldLayoutIdLst>
  <p:transition spd="slow" advTm="3000">
    <p:cover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BC534-85D0-47CF-ABFB-571FD70881D0}" type="datetimeFigureOut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方正准圆简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方正准圆简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方正准圆简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217DBD-2724-4634-94B4-4B8AD7295BE4}" type="slidenum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方正准圆简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方正准圆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83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等线 Light" panose="02010600030101010101" charset="-122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5pPr>
      <a:lvl6pPr marL="6095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6pPr>
      <a:lvl7pPr marL="12191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7pPr>
      <a:lvl8pPr marL="182790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8pPr>
      <a:lvl9pPr marL="243749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9pPr>
    </p:titleStyle>
    <p:bodyStyle>
      <a:lvl1pPr marL="304792" indent="-304792" algn="l" rtl="0" eaLnBrk="1" fontAlgn="base" hangingPunct="1">
        <a:lnSpc>
          <a:spcPct val="90000"/>
        </a:lnSpc>
        <a:spcBef>
          <a:spcPts val="1333"/>
        </a:spcBef>
        <a:spcAft>
          <a:spcPct val="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1pPr>
      <a:lvl2pPr marL="91437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2pPr>
      <a:lvl3pPr marL="1523115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3pPr>
      <a:lvl4pPr marL="2132700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4pPr>
      <a:lvl5pPr marL="2742285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5pPr>
      <a:lvl6pPr marL="3351870" indent="-304792" algn="l" defTabSz="1218323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608" indent="-304792" algn="l" defTabSz="1218323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192" indent="-304792" algn="l" defTabSz="1218323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777" indent="-304792" algn="l" defTabSz="1218323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908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92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77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662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400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985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37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</p:sldLayoutIdLst>
  <p:transition spd="slow" advTm="3000">
    <p:cover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40">
          <a:fgClr>
            <a:srgbClr val="EFE8CB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13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_图片 2" descr="C:\Users\Thinkpad\Desktop\1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4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A_图片 4" descr="C:\Users\Thinkpad\Desktop\未标题-1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9874" r="5765" b="3240"/>
          <a:stretch/>
        </p:blipFill>
        <p:spPr bwMode="auto">
          <a:xfrm>
            <a:off x="154094" y="500488"/>
            <a:ext cx="11125200" cy="596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A_图片 5" descr="C:\Users\Thinkpad\Desktop\3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833" b="9410"/>
          <a:stretch/>
        </p:blipFill>
        <p:spPr bwMode="auto">
          <a:xfrm>
            <a:off x="154094" y="-63860"/>
            <a:ext cx="12192480" cy="688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A_图片 6" descr="C:\Users\Thinkpad\Desktop\4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t="88615"/>
          <a:stretch/>
        </p:blipFill>
        <p:spPr bwMode="auto">
          <a:xfrm>
            <a:off x="6637867" y="6037527"/>
            <a:ext cx="49784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A_图片 8" descr="C:\Users\Thinkpad\Desktop\学校\1_0007_图层-9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94" y="3886200"/>
            <a:ext cx="2280993" cy="293237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355272" y="1001851"/>
            <a:ext cx="74814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vi-VN" sz="5400" b="1" u="sng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Mĩ thuật :</a:t>
            </a:r>
            <a:endParaRPr lang="en-US" sz="5400" b="1" u="sng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Hình chữ nhật 3"/>
          <p:cNvSpPr/>
          <p:nvPr/>
        </p:nvSpPr>
        <p:spPr>
          <a:xfrm>
            <a:off x="2084142" y="2275837"/>
            <a:ext cx="9195152" cy="286232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ĐỀ: QUÊ HƯƠNG – ĐẤT NƯỚC  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2: NHÂN VẬT VỚI TRANG PHỤC DÂN TỘC ( 2 TIẾT) 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837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2" descr="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2135559" y="79020"/>
            <a:ext cx="8498573" cy="721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5: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 DỤNG – PHÁT TRIỂN</a:t>
            </a:r>
          </a:p>
        </p:txBody>
      </p:sp>
      <p:sp>
        <p:nvSpPr>
          <p:cNvPr id="2" name="Hình chữ nhật 1"/>
          <p:cNvSpPr/>
          <p:nvPr/>
        </p:nvSpPr>
        <p:spPr>
          <a:xfrm>
            <a:off x="925690" y="804379"/>
            <a:ext cx="1019386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sp>
        <p:nvSpPr>
          <p:cNvPr id="6" name="Rectangle 5"/>
          <p:cNvSpPr/>
          <p:nvPr/>
        </p:nvSpPr>
        <p:spPr>
          <a:xfrm>
            <a:off x="316088" y="2010214"/>
            <a:ext cx="284480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0533" y="6113733"/>
            <a:ext cx="87714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Minh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Mai Lan,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Minh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489" y="1577978"/>
            <a:ext cx="8229602" cy="443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116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193"/>
            <a:ext cx="12192000" cy="69683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3712" y="691116"/>
            <a:ext cx="5688418" cy="101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3331939" y="1617222"/>
            <a:ext cx="8144774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Trang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phục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truyền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thống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là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một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yếu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tố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thể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hiện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bản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sắc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văn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hóa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riêng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của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mỗi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dân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tộc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.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Vì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vậy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,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chúng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ta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cần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trân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trọng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,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giữ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gìn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và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phát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huy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giá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trị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thẩm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mĩ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,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văn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hóa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trong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trang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phục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của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các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dân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tộc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Việt</a:t>
            </a:r>
            <a:r>
              <a:rPr lang="en-US" sz="4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Nam.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724" y="612393"/>
            <a:ext cx="2895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u="sng" noProof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5400" b="1" u="sng" noProof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noProof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vi-VN" sz="5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89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2" descr="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2313987" y="22578"/>
            <a:ext cx="6796148" cy="76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1: KHÁM PHÁ</a:t>
            </a:r>
          </a:p>
        </p:txBody>
      </p:sp>
      <p:sp>
        <p:nvSpPr>
          <p:cNvPr id="2" name="Hình chữ nhật 1"/>
          <p:cNvSpPr/>
          <p:nvPr/>
        </p:nvSpPr>
        <p:spPr>
          <a:xfrm>
            <a:off x="551385" y="692696"/>
            <a:ext cx="11324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10" name="Hình chữ nhật 2"/>
          <p:cNvSpPr/>
          <p:nvPr/>
        </p:nvSpPr>
        <p:spPr>
          <a:xfrm>
            <a:off x="203200" y="1680213"/>
            <a:ext cx="52380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457200" indent="-457200" algn="just"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36328" t="19578" r="4640" b="4135"/>
          <a:stretch/>
        </p:blipFill>
        <p:spPr>
          <a:xfrm>
            <a:off x="5644444" y="1625599"/>
            <a:ext cx="6409332" cy="495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003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2" descr="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74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767408" y="44624"/>
            <a:ext cx="1087320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2: KIẾN TẠO KIẾN THỰC KĨ  NĂNG</a:t>
            </a:r>
          </a:p>
        </p:txBody>
      </p:sp>
      <p:sp>
        <p:nvSpPr>
          <p:cNvPr id="2" name="Hình chữ nhật 1"/>
          <p:cNvSpPr/>
          <p:nvPr/>
        </p:nvSpPr>
        <p:spPr>
          <a:xfrm>
            <a:off x="79025" y="658829"/>
            <a:ext cx="119210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bìa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8228" t="3376" r="6772" b="1941"/>
          <a:stretch/>
        </p:blipFill>
        <p:spPr>
          <a:xfrm>
            <a:off x="4639733" y="1212827"/>
            <a:ext cx="7432661" cy="5546788"/>
          </a:xfrm>
          <a:prstGeom prst="rect">
            <a:avLst/>
          </a:prstGeom>
        </p:spPr>
      </p:pic>
      <p:sp>
        <p:nvSpPr>
          <p:cNvPr id="6" name="Hình chữ nhật 1"/>
          <p:cNvSpPr/>
          <p:nvPr/>
        </p:nvSpPr>
        <p:spPr>
          <a:xfrm>
            <a:off x="231425" y="2244918"/>
            <a:ext cx="37648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93049323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2" descr="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74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767408" y="44624"/>
            <a:ext cx="1087320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2: KIẾN TẠO KIẾN THỰC KĨ  NĂNG</a:t>
            </a:r>
          </a:p>
        </p:txBody>
      </p:sp>
      <p:sp>
        <p:nvSpPr>
          <p:cNvPr id="2" name="Hình chữ nhật 1"/>
          <p:cNvSpPr/>
          <p:nvPr/>
        </p:nvSpPr>
        <p:spPr>
          <a:xfrm>
            <a:off x="79025" y="658829"/>
            <a:ext cx="119210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bìa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8228" t="3376" r="6772" b="1941"/>
          <a:stretch/>
        </p:blipFill>
        <p:spPr>
          <a:xfrm>
            <a:off x="5350933" y="1378909"/>
            <a:ext cx="6721461" cy="5380706"/>
          </a:xfrm>
          <a:prstGeom prst="rect">
            <a:avLst/>
          </a:prstGeom>
        </p:spPr>
      </p:pic>
      <p:sp>
        <p:nvSpPr>
          <p:cNvPr id="6" name="Hình chữ nhật 1"/>
          <p:cNvSpPr/>
          <p:nvPr/>
        </p:nvSpPr>
        <p:spPr>
          <a:xfrm>
            <a:off x="16933" y="1454688"/>
            <a:ext cx="50743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* B1: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Hình chữ nhật 1"/>
          <p:cNvSpPr/>
          <p:nvPr/>
        </p:nvSpPr>
        <p:spPr>
          <a:xfrm>
            <a:off x="22577" y="2532779"/>
            <a:ext cx="52154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* B2: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Hình chữ nhật 1"/>
          <p:cNvSpPr/>
          <p:nvPr/>
        </p:nvSpPr>
        <p:spPr>
          <a:xfrm>
            <a:off x="28219" y="3656024"/>
            <a:ext cx="52031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* B3: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Hình chữ nhật 1"/>
          <p:cNvSpPr/>
          <p:nvPr/>
        </p:nvSpPr>
        <p:spPr>
          <a:xfrm>
            <a:off x="22573" y="4756693"/>
            <a:ext cx="52031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* B4: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Hình chữ nhật 1"/>
          <p:cNvSpPr/>
          <p:nvPr/>
        </p:nvSpPr>
        <p:spPr>
          <a:xfrm>
            <a:off x="95950" y="5733184"/>
            <a:ext cx="52031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* B5: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108045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193"/>
            <a:ext cx="12192000" cy="69683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3712" y="691116"/>
            <a:ext cx="5688418" cy="101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3296356" y="2226828"/>
            <a:ext cx="832711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Kết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hợp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các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hình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cắt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và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trang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trí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bằng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giấy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bìa</a:t>
            </a:r>
            <a:r>
              <a:rPr lang="en-US" sz="5400" dirty="0">
                <a:solidFill>
                  <a:prstClr val="white"/>
                </a:solidFill>
                <a:cs typeface="Times New Roman" panose="02020603050405020304" pitchFamily="18" charset="0"/>
              </a:rPr>
              <a:t>,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màu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có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thể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tạo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được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mô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hình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nhân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vật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với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trang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phục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dân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tộc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724" y="996219"/>
            <a:ext cx="2895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u="sng" noProof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5400" b="1" u="sng" noProof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noProof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vi-VN" sz="5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116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32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51"/>
          <p:cNvSpPr/>
          <p:nvPr/>
        </p:nvSpPr>
        <p:spPr>
          <a:xfrm>
            <a:off x="0" y="-9604"/>
            <a:ext cx="12192000" cy="695024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7031" y="24263"/>
            <a:ext cx="6410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Bài tham khảo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3" y="982133"/>
            <a:ext cx="10995377" cy="58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31829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2" descr="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/>
          <p:cNvSpPr/>
          <p:nvPr/>
        </p:nvSpPr>
        <p:spPr>
          <a:xfrm>
            <a:off x="1127448" y="116632"/>
            <a:ext cx="97930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ĐÔNG 3: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 TẬP – SÁNG TẠO</a:t>
            </a:r>
          </a:p>
        </p:txBody>
      </p:sp>
      <p:sp>
        <p:nvSpPr>
          <p:cNvPr id="3" name="Hình chữ nhật 2"/>
          <p:cNvSpPr/>
          <p:nvPr/>
        </p:nvSpPr>
        <p:spPr>
          <a:xfrm>
            <a:off x="1066185" y="983469"/>
            <a:ext cx="101662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sp>
        <p:nvSpPr>
          <p:cNvPr id="7" name="Hình chữ nhật 2"/>
          <p:cNvSpPr/>
          <p:nvPr/>
        </p:nvSpPr>
        <p:spPr>
          <a:xfrm>
            <a:off x="1150848" y="2535698"/>
            <a:ext cx="99799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que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2793880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29464" y="224040"/>
            <a:ext cx="8070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– ĐÁNH GIÁ</a:t>
            </a:r>
          </a:p>
        </p:txBody>
      </p:sp>
      <p:sp>
        <p:nvSpPr>
          <p:cNvPr id="5" name="Rectangle 4"/>
          <p:cNvSpPr/>
          <p:nvPr/>
        </p:nvSpPr>
        <p:spPr>
          <a:xfrm>
            <a:off x="911424" y="1919898"/>
            <a:ext cx="1051293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571500" indent="-571500"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571500" indent="-571500"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20622" y="801507"/>
            <a:ext cx="721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8971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0.663|10.162|1.471|3.369"/>
  <p:tag name="GENSWF_SLIDE_TITLE" val="Bài 3: Gõ các chữ ă, â, ê, ô, ơ, ư, đ"/>
  <p:tag name="ISPRING_SLIDE_INDENT_LEVEL" val="0"/>
  <p:tag name="ISPRING_SLIDE_ID_2" val="{6D8538F5-372E-491C-9F67-DD056B874BBF}"/>
  <p:tag name="GENSWF_ADVANCE_TIME" val="15.6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.000"/>
  <p:tag name="ISPRING_SLIDE_INDENT_LEVEL" val="0"/>
  <p:tag name="ISPRING_CUSTOM_TIMING_US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.0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自定义设计方案">
  <a:themeElements>
    <a:clrScheme name="自定义 54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42835E"/>
      </a:accent5>
      <a:accent6>
        <a:srgbClr val="CC0066"/>
      </a:accent6>
      <a:hlink>
        <a:srgbClr val="F59E00"/>
      </a:hlink>
      <a:folHlink>
        <a:srgbClr val="42835E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2133</TotalTime>
  <Words>556</Words>
  <Application>Microsoft Office PowerPoint</Application>
  <PresentationFormat>Widescreen</PresentationFormat>
  <Paragraphs>46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等线 Light</vt:lpstr>
      <vt:lpstr>Times New Roman</vt:lpstr>
      <vt:lpstr>Microsoft YaHei</vt:lpstr>
      <vt:lpstr>方正准圆简体</vt:lpstr>
      <vt:lpstr>Calibri</vt:lpstr>
      <vt:lpstr>1_Office 主题</vt:lpstr>
      <vt:lpstr>2_Office 主题</vt:lpstr>
      <vt:lpstr>Office 主题​​</vt:lpstr>
      <vt:lpstr>3_Office 主题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180</cp:revision>
  <dcterms:created xsi:type="dcterms:W3CDTF">2018-05-24T12:43:45Z</dcterms:created>
  <dcterms:modified xsi:type="dcterms:W3CDTF">2026-03-09T14:46:19Z</dcterms:modified>
</cp:coreProperties>
</file>