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7" r:id="rId4"/>
    <p:sldId id="269" r:id="rId5"/>
    <p:sldId id="260" r:id="rId6"/>
    <p:sldId id="263" r:id="rId7"/>
    <p:sldId id="262" r:id="rId8"/>
    <p:sldId id="266" r:id="rId9"/>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1E62D-B8C8-4098-AEE4-B227A35CEA83}"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5032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8516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19897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609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1E62D-B8C8-4098-AEE4-B227A35CEA83}"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7197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1E62D-B8C8-4098-AEE4-B227A35CEA83}"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983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1E62D-B8C8-4098-AEE4-B227A35CEA83}"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30943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1E62D-B8C8-4098-AEE4-B227A35CEA83}"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72739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E62D-B8C8-4098-AEE4-B227A35CEA83}"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767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8414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401208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1E62D-B8C8-4098-AEE4-B227A35CEA83}" type="datetimeFigureOut">
              <a:rPr lang="en-US" smtClean="0"/>
              <a:t>3/4/2026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218D-91C5-40EB-80C6-81EB67F4C278}" type="slidenum">
              <a:rPr lang="en-US" smtClean="0"/>
              <a:t>‹#›</a:t>
            </a:fld>
            <a:endParaRPr lang="en-US"/>
          </a:p>
        </p:txBody>
      </p:sp>
    </p:spTree>
    <p:extLst>
      <p:ext uri="{BB962C8B-B14F-4D97-AF65-F5344CB8AC3E}">
        <p14:creationId xmlns:p14="http://schemas.microsoft.com/office/powerpoint/2010/main" val="59117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67544" y="1268760"/>
            <a:ext cx="8563883" cy="2554545"/>
          </a:xfrm>
          <a:prstGeom prst="rect">
            <a:avLst/>
          </a:prstGeom>
        </p:spPr>
        <p:txBody>
          <a:bodyPr wrap="none">
            <a:spAutoFit/>
          </a:bodyPr>
          <a:lstStyle/>
          <a:p>
            <a:r>
              <a:rPr lang="en-US" sz="4000" b="1" dirty="0">
                <a:solidFill>
                  <a:srgbClr val="FF0000"/>
                </a:solidFill>
                <a:latin typeface="Times New Roman" panose="02020603050405020304" pitchFamily="18" charset="0"/>
                <a:cs typeface="Times New Roman" panose="02020603050405020304" pitchFamily="18" charset="0"/>
              </a:rPr>
              <a:t>                  MĨ THUẬT</a:t>
            </a:r>
          </a:p>
          <a:p>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chemeClr val="tx2">
                    <a:lumMod val="60000"/>
                    <a:lumOff val="40000"/>
                  </a:schemeClr>
                </a:solidFill>
                <a:latin typeface="Times New Roman" panose="02020603050405020304" pitchFamily="18" charset="0"/>
                <a:cs typeface="Times New Roman" panose="02020603050405020304" pitchFamily="18" charset="0"/>
              </a:rPr>
              <a:t>CHỦ ĐỀ 4: KHU RỪNG NHIỆT ĐỚI</a:t>
            </a:r>
          </a:p>
          <a:p>
            <a:r>
              <a:rPr lang="en-US" sz="40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BÀI 3: TẮC KÈ HOA</a:t>
            </a:r>
            <a:endParaRPr lang="en-US" sz="3600" dirty="0"/>
          </a:p>
        </p:txBody>
      </p:sp>
    </p:spTree>
    <p:extLst>
      <p:ext uri="{BB962C8B-B14F-4D97-AF65-F5344CB8AC3E}">
        <p14:creationId xmlns:p14="http://schemas.microsoft.com/office/powerpoint/2010/main" val="35888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86800" cy="11430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NHẬN BIẾT ĐẶC ĐIỂM CỦA TẮC KÈ HOA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844279"/>
            <a:ext cx="4059675"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140968"/>
            <a:ext cx="7432068" cy="24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639682"/>
            <a:ext cx="6348148"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Tăc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ntn</a:t>
            </a:r>
            <a:r>
              <a:rPr lang="en-US" sz="28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478604" y="6169407"/>
            <a:ext cx="638828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45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63"/>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060847"/>
            <a:ext cx="5112567" cy="316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6084168" y="170080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412776"/>
            <a:ext cx="561372" cy="369332"/>
          </a:xfrm>
          <a:prstGeom prst="rect">
            <a:avLst/>
          </a:prstGeom>
          <a:noFill/>
        </p:spPr>
        <p:txBody>
          <a:bodyPr wrap="none" rtlCol="0">
            <a:spAutoFit/>
          </a:bodyPr>
          <a:lstStyle/>
          <a:p>
            <a:r>
              <a:rPr lang="en-US" dirty="0" err="1"/>
              <a:t>Đầu</a:t>
            </a:r>
            <a:endParaRPr lang="en-US" dirty="0"/>
          </a:p>
        </p:txBody>
      </p:sp>
      <p:cxnSp>
        <p:nvCxnSpPr>
          <p:cNvPr id="12" name="Straight Arrow Connector 11"/>
          <p:cNvCxnSpPr/>
          <p:nvPr/>
        </p:nvCxnSpPr>
        <p:spPr>
          <a:xfrm flipH="1">
            <a:off x="1187624" y="45091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5877272"/>
            <a:ext cx="625492" cy="369332"/>
          </a:xfrm>
          <a:prstGeom prst="rect">
            <a:avLst/>
          </a:prstGeom>
          <a:noFill/>
        </p:spPr>
        <p:txBody>
          <a:bodyPr wrap="none" rtlCol="0">
            <a:spAutoFit/>
          </a:bodyPr>
          <a:lstStyle/>
          <a:p>
            <a:r>
              <a:rPr lang="en-US" dirty="0" err="1"/>
              <a:t>Đuôi</a:t>
            </a:r>
            <a:endParaRPr lang="en-US" dirty="0"/>
          </a:p>
        </p:txBody>
      </p:sp>
      <p:cxnSp>
        <p:nvCxnSpPr>
          <p:cNvPr id="16" name="Straight Arrow Connector 15"/>
          <p:cNvCxnSpPr/>
          <p:nvPr/>
        </p:nvCxnSpPr>
        <p:spPr>
          <a:xfrm>
            <a:off x="4932040" y="36450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32040" y="3645024"/>
            <a:ext cx="14401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0212" y="5877272"/>
            <a:ext cx="1101432" cy="369332"/>
          </a:xfrm>
          <a:prstGeom prst="rect">
            <a:avLst/>
          </a:prstGeom>
          <a:noFill/>
        </p:spPr>
        <p:txBody>
          <a:bodyPr wrap="square" rtlCol="0">
            <a:spAutoFit/>
          </a:bodyPr>
          <a:lstStyle/>
          <a:p>
            <a:r>
              <a:rPr lang="en-US" dirty="0" err="1"/>
              <a:t>Chân</a:t>
            </a:r>
            <a:endParaRPr lang="en-US" dirty="0"/>
          </a:p>
        </p:txBody>
      </p:sp>
      <p:cxnSp>
        <p:nvCxnSpPr>
          <p:cNvPr id="22" name="Straight Arrow Connector 21"/>
          <p:cNvCxnSpPr/>
          <p:nvPr/>
        </p:nvCxnSpPr>
        <p:spPr>
          <a:xfrm>
            <a:off x="1907704" y="1782108"/>
            <a:ext cx="1296144" cy="740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87624" y="1597442"/>
            <a:ext cx="651140" cy="369332"/>
          </a:xfrm>
          <a:prstGeom prst="rect">
            <a:avLst/>
          </a:prstGeom>
          <a:noFill/>
        </p:spPr>
        <p:txBody>
          <a:bodyPr wrap="none" rtlCol="0">
            <a:spAutoFit/>
          </a:bodyPr>
          <a:lstStyle/>
          <a:p>
            <a:r>
              <a:rPr lang="en-US" dirty="0" err="1"/>
              <a:t>Thân</a:t>
            </a:r>
            <a:endParaRPr lang="en-US" dirty="0"/>
          </a:p>
        </p:txBody>
      </p:sp>
      <p:cxnSp>
        <p:nvCxnSpPr>
          <p:cNvPr id="27" name="Straight Arrow Connector 26"/>
          <p:cNvCxnSpPr/>
          <p:nvPr/>
        </p:nvCxnSpPr>
        <p:spPr>
          <a:xfrm>
            <a:off x="6876256" y="2780928"/>
            <a:ext cx="705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0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434543" y="836712"/>
            <a:ext cx="8424936" cy="4216539"/>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KÊT LUẬN</a:t>
            </a:r>
          </a:p>
          <a:p>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T</a:t>
            </a:r>
            <a:r>
              <a:rPr lang="vi-VN" sz="2800" b="1" i="1" dirty="0">
                <a:latin typeface="Times New Roman" panose="02020603050405020304" pitchFamily="18" charset="0"/>
                <a:cs typeface="Times New Roman" panose="02020603050405020304" pitchFamily="18" charset="0"/>
              </a:rPr>
              <a:t>ắc kè là loài bò sát có khả năng đổi màu rất tài tình, khiến nhiều người cảm thấy thích thú. Chúng đã dùng khả năng này để ngụy trang cho mình nhằm tránh thoát khỏi móng vuốt của kẻ thù</a:t>
            </a:r>
            <a:r>
              <a:rPr lang="en-US" sz="2800" b="1" i="1" dirty="0">
                <a:latin typeface="Times New Roman" panose="02020603050405020304" pitchFamily="18" charset="0"/>
                <a:cs typeface="Times New Roman" panose="02020603050405020304" pitchFamily="18" charset="0"/>
              </a:rPr>
              <a:t>.</a:t>
            </a:r>
          </a:p>
          <a:p>
            <a:r>
              <a:rPr lang="en-US" sz="2800" dirty="0"/>
              <a:t>-</a:t>
            </a:r>
            <a:r>
              <a:rPr lang="vi-VN" sz="2800" dirty="0"/>
              <a:t> </a:t>
            </a:r>
            <a:r>
              <a:rPr lang="vi-VN" sz="2800" b="1" i="1" dirty="0">
                <a:latin typeface="+mj-lt"/>
              </a:rPr>
              <a:t>Cơ thể tắc kè có cấu tạo hoàn chỉnh với cái đầu dẹt, có hình tam giác nhọn hướng về phía mõm và được bao phủ bởi một lớp vảy nhỏ, dạng hạt, xếp xen kẽ.</a:t>
            </a:r>
            <a:endParaRPr lang="en-US" sz="2800" b="1" i="1" dirty="0">
              <a:latin typeface="+mj-lt"/>
              <a:cs typeface="Times New Roman" panose="02020603050405020304" pitchFamily="18" charset="0"/>
            </a:endParaRPr>
          </a:p>
        </p:txBody>
      </p:sp>
    </p:spTree>
    <p:extLst>
      <p:ext uri="{BB962C8B-B14F-4D97-AF65-F5344CB8AC3E}">
        <p14:creationId xmlns:p14="http://schemas.microsoft.com/office/powerpoint/2010/main" val="342298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0" y="-243408"/>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CÁCH VẼ TẮC KÈ HOA</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800" y="1323262"/>
            <a:ext cx="3743325" cy="204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1" y="3919589"/>
            <a:ext cx="3733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48796"/>
            <a:ext cx="3528392" cy="22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71" y="1344222"/>
            <a:ext cx="3511481" cy="20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643" y="636336"/>
            <a:ext cx="6660798"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5282691" y="3367401"/>
            <a:ext cx="367780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B1: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5037" y="6224639"/>
            <a:ext cx="4302973"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B2:Trang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nét,màu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9992" y="6273283"/>
            <a:ext cx="484478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B3: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arn(inVertic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arn(inVertic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1000"/>
                                        <p:tgtEl>
                                          <p:spTgt spid="4100"/>
                                        </p:tgtEl>
                                      </p:cBhvr>
                                    </p:animEffect>
                                    <p:anim calcmode="lin" valueType="num">
                                      <p:cBhvr>
                                        <p:cTn id="45" dur="1000" fill="hold"/>
                                        <p:tgtEl>
                                          <p:spTgt spid="4100"/>
                                        </p:tgtEl>
                                        <p:attrNameLst>
                                          <p:attrName>ppt_x</p:attrName>
                                        </p:attrNameLst>
                                      </p:cBhvr>
                                      <p:tavLst>
                                        <p:tav tm="0">
                                          <p:val>
                                            <p:strVal val="#ppt_x"/>
                                          </p:val>
                                        </p:tav>
                                        <p:tav tm="100000">
                                          <p:val>
                                            <p:strVal val="#ppt_x"/>
                                          </p:val>
                                        </p:tav>
                                      </p:tavLst>
                                    </p:anim>
                                    <p:anim calcmode="lin" valueType="num">
                                      <p:cBhvr>
                                        <p:cTn id="4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555776" y="1844824"/>
            <a:ext cx="369043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THỰC HÀNH</a:t>
            </a:r>
          </a:p>
        </p:txBody>
      </p:sp>
      <p:sp>
        <p:nvSpPr>
          <p:cNvPr id="3" name="Rectangle 2"/>
          <p:cNvSpPr/>
          <p:nvPr/>
        </p:nvSpPr>
        <p:spPr>
          <a:xfrm>
            <a:off x="1907704" y="2831345"/>
            <a:ext cx="6192688" cy="1938992"/>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thích</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màu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giấy</a:t>
            </a:r>
            <a:r>
              <a:rPr lang="en-US" sz="4000" b="1" dirty="0">
                <a:latin typeface="Times New Roman" panose="02020603050405020304" pitchFamily="18" charset="0"/>
                <a:cs typeface="Times New Roman" panose="02020603050405020304" pitchFamily="18" charset="0"/>
              </a:rPr>
              <a:t> a4</a:t>
            </a:r>
          </a:p>
        </p:txBody>
      </p:sp>
    </p:spTree>
    <p:extLst>
      <p:ext uri="{BB962C8B-B14F-4D97-AF65-F5344CB8AC3E}">
        <p14:creationId xmlns:p14="http://schemas.microsoft.com/office/powerpoint/2010/main" val="32615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TẠO BỨC TRANH TẮC KÈ HOA TRONG RỪNG CÂY</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800" y="836712"/>
            <a:ext cx="2593980" cy="830997"/>
          </a:xfrm>
          <a:prstGeom prst="rect">
            <a:avLst/>
          </a:prstGeom>
        </p:spPr>
        <p:txBody>
          <a:bodyPr wrap="none">
            <a:spAutoFit/>
          </a:bodyPr>
          <a:lstStyle/>
          <a:p>
            <a:r>
              <a:rPr lang="en-US" sz="4800" b="1" dirty="0">
                <a:latin typeface="Times New Roman" panose="02020603050405020304" pitchFamily="18" charset="0"/>
                <a:cs typeface="Times New Roman" panose="02020603050405020304" pitchFamily="18" charset="0"/>
              </a:rPr>
              <a:t>DẶN DÒ</a:t>
            </a:r>
          </a:p>
        </p:txBody>
      </p:sp>
      <p:sp>
        <p:nvSpPr>
          <p:cNvPr id="3" name="Rectangle 2"/>
          <p:cNvSpPr/>
          <p:nvPr/>
        </p:nvSpPr>
        <p:spPr>
          <a:xfrm>
            <a:off x="1619672" y="2348880"/>
            <a:ext cx="6120680" cy="1938992"/>
          </a:xfrm>
          <a:prstGeom prst="rect">
            <a:avLst/>
          </a:prstGeom>
        </p:spPr>
        <p:txBody>
          <a:bodyPr wrap="square">
            <a:spAutoFit/>
          </a:bodyPr>
          <a:lstStyle/>
          <a:p>
            <a:r>
              <a:rPr lang="vi-VN" dirty="0"/>
              <a:t> </a:t>
            </a:r>
            <a:r>
              <a:rPr lang="en-US" sz="4000" b="1" dirty="0" err="1">
                <a:latin typeface="Times New Roman" panose="02020603050405020304" pitchFamily="18" charset="0"/>
                <a:cs typeface="Times New Roman" panose="02020603050405020304" pitchFamily="18" charset="0"/>
              </a:rPr>
              <a:t>Hoàn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p>
          <a:p>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78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239</Words>
  <Application>Microsoft Office PowerPoint</Application>
  <PresentationFormat>On-screen Show (4:3)</PresentationFormat>
  <Paragraphs>29</Paragraphs>
  <Slides>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3" baseType="lpstr">
      <vt:lpstr>Arial</vt:lpstr>
      <vt:lpstr>Calibri</vt:lpstr>
      <vt:lpstr>Times New Roman</vt:lpstr>
      <vt:lpstr>Office Theme</vt:lpstr>
      <vt:lpstr>PowerPoint Presentation</vt:lpstr>
      <vt:lpstr>NHẬN BIẾT ĐẶC ĐIỂM CỦA TẮC KÈ HOA</vt:lpstr>
      <vt:lpstr>CẤU TẠO TẮC KÈ HOA</vt:lpstr>
      <vt:lpstr>PowerPoint Presentation</vt:lpstr>
      <vt:lpstr>CÁCH VẼ TẮC KÈ HOA</vt:lpstr>
      <vt:lpstr>PowerPoint Presentation</vt:lpstr>
      <vt:lpstr>TẠO BỨC TRANH TẮC KÈ HOA TRONG RỪNG CÂY</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admin</cp:lastModifiedBy>
  <cp:revision>23</cp:revision>
  <dcterms:created xsi:type="dcterms:W3CDTF">2021-07-23T15:11:22Z</dcterms:created>
  <dcterms:modified xsi:type="dcterms:W3CDTF">2026-03-03T19:04:11Z</dcterms:modified>
</cp:coreProperties>
</file>