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B7BB0-C79A-41BE-8B64-220139D1A85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AF95E-35E1-4F67-9AF9-88C97A49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6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AF95E-35E1-4F67-9AF9-88C97A49F0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7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487-E396-48A2-8BD5-43B32B8591A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1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487-E396-48A2-8BD5-43B32B8591A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2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487-E396-48A2-8BD5-43B32B8591A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3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487-E396-48A2-8BD5-43B32B8591A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487-E396-48A2-8BD5-43B32B8591A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5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487-E396-48A2-8BD5-43B32B8591A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487-E396-48A2-8BD5-43B32B8591A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1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487-E396-48A2-8BD5-43B32B8591A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487-E396-48A2-8BD5-43B32B8591A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4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487-E396-48A2-8BD5-43B32B8591A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487-E396-48A2-8BD5-43B32B8591A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1F487-E396-48A2-8BD5-43B32B8591A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50+ Hình nền Powerpoint ngộ nghĩnh, đáng yêu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50+ Hình nền Powerpoint ngộ nghĩnh, đáng yêu nh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827584" y="2060848"/>
            <a:ext cx="7648401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ĐỀ: GÓC HỌC TẬP CUẢ EM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3: ỐNG ĐỰNG BÚT TIỆN DỤNG 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4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2051720" y="116632"/>
            <a:ext cx="489654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  <p:sp>
        <p:nvSpPr>
          <p:cNvPr id="3" name="Hình chữ nhật 2"/>
          <p:cNvSpPr/>
          <p:nvPr/>
        </p:nvSpPr>
        <p:spPr>
          <a:xfrm>
            <a:off x="508228" y="908720"/>
            <a:ext cx="4611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37" t="60834" r="50000" b="25202"/>
          <a:stretch/>
        </p:blipFill>
        <p:spPr bwMode="auto">
          <a:xfrm>
            <a:off x="3988124" y="1580077"/>
            <a:ext cx="4680520" cy="22809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8" t="47077" r="23022" b="33568"/>
          <a:stretch/>
        </p:blipFill>
        <p:spPr bwMode="auto">
          <a:xfrm>
            <a:off x="508227" y="3501008"/>
            <a:ext cx="5853897" cy="309634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/>
          <p:cNvSpPr/>
          <p:nvPr/>
        </p:nvSpPr>
        <p:spPr>
          <a:xfrm>
            <a:off x="611560" y="-27384"/>
            <a:ext cx="813690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 TẠO KIẾN THỰC KĨ  NĂNG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899592" y="692696"/>
            <a:ext cx="6086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26" t="62500" r="25637" b="26875"/>
          <a:stretch/>
        </p:blipFill>
        <p:spPr bwMode="auto">
          <a:xfrm>
            <a:off x="899592" y="1268760"/>
            <a:ext cx="597666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28" t="39407" r="51860" b="32722"/>
          <a:stretch/>
        </p:blipFill>
        <p:spPr bwMode="auto">
          <a:xfrm>
            <a:off x="2863778" y="2905954"/>
            <a:ext cx="5092598" cy="369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74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611560" y="116632"/>
            <a:ext cx="813690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TẬP – SÁNG TẠO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9" t="31875" r="23514" b="42339"/>
          <a:stretch/>
        </p:blipFill>
        <p:spPr bwMode="auto">
          <a:xfrm>
            <a:off x="1187624" y="1556792"/>
            <a:ext cx="665097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912340" y="836712"/>
            <a:ext cx="5395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8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/>
          <p:cNvSpPr/>
          <p:nvPr/>
        </p:nvSpPr>
        <p:spPr>
          <a:xfrm>
            <a:off x="1043608" y="1124744"/>
            <a:ext cx="7056784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Inflat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 TÍCH – ĐÁNH GIÁ</a:t>
            </a:r>
          </a:p>
        </p:txBody>
      </p:sp>
      <p:sp>
        <p:nvSpPr>
          <p:cNvPr id="4" name="Hình chữ nhật Góc Chéo Tròn 3"/>
          <p:cNvSpPr/>
          <p:nvPr/>
        </p:nvSpPr>
        <p:spPr>
          <a:xfrm>
            <a:off x="1182422" y="2996952"/>
            <a:ext cx="6773954" cy="1191816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link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padlet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06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9" t="35208" r="51625" b="16042"/>
          <a:stretch/>
        </p:blipFill>
        <p:spPr bwMode="auto">
          <a:xfrm>
            <a:off x="3779912" y="980728"/>
            <a:ext cx="496855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611560" y="44624"/>
            <a:ext cx="813690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 DỤNG – SÁNG TẠO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290524" y="1052736"/>
            <a:ext cx="3384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54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032257"/>
      </p:ext>
    </p:extLst>
  </p:cSld>
  <p:clrMapOvr>
    <a:masterClrMapping/>
  </p:clrMapOvr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95</Words>
  <Application>Microsoft Office PowerPoint</Application>
  <PresentationFormat>On-screen Show (4:3)</PresentationFormat>
  <Paragraphs>13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Admin</dc:creator>
  <cp:lastModifiedBy>admin</cp:lastModifiedBy>
  <cp:revision>9</cp:revision>
  <dcterms:created xsi:type="dcterms:W3CDTF">2022-07-14T01:26:47Z</dcterms:created>
  <dcterms:modified xsi:type="dcterms:W3CDTF">2026-03-09T14:37:36Z</dcterms:modified>
</cp:coreProperties>
</file>