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3" r:id="rId3"/>
    <p:sldId id="265" r:id="rId4"/>
    <p:sldId id="285" r:id="rId5"/>
    <p:sldId id="286" r:id="rId6"/>
    <p:sldId id="287" r:id="rId7"/>
    <p:sldId id="292" r:id="rId8"/>
    <p:sldId id="293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C5FCD"/>
    <a:srgbClr val="4F2270"/>
    <a:srgbClr val="0000FF"/>
    <a:srgbClr val="F36831"/>
    <a:srgbClr val="FF0066"/>
    <a:srgbClr val="6456CA"/>
    <a:srgbClr val="796DD1"/>
    <a:srgbClr val="A285D5"/>
    <a:srgbClr val="F90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2" autoAdjust="0"/>
  </p:normalViewPr>
  <p:slideViewPr>
    <p:cSldViewPr snapToGrid="0">
      <p:cViewPr varScale="1">
        <p:scale>
          <a:sx n="77" d="100"/>
          <a:sy n="77" d="100"/>
        </p:scale>
        <p:origin x="835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481A1-60AA-4917-A833-199C04CC4600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2DBA7-C6DB-433F-9961-C6C71CCD0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7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2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8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0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1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8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6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EF58-86FC-4F31-8E99-7DE21A758325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68070" y="717631"/>
            <a:ext cx="5412050" cy="1099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Kiểm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tra</a:t>
            </a: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đồ dùng học tập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AutoShape 4" descr="Bút chì MARCO 7000 2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Bút chì MARCO 7000 2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Bút chì MARCO 7000 2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Bút chì MARCO 7000 2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Bút chì MARCO 7000 2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Bút chì MARCO 7000 2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6" descr="Bút chì MARCO 7000 2B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8" descr="Bút chì MARCO 7000 2B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0" descr="Bút chì MARCO 7000 2B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2" descr="Bút chì MARCO 7000 2B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4" descr="Bút chì MARCO 7000 2B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6" descr="Bút chì MARCO 7000 2B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28" descr="Bút chì MARCO 7000 2B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30" descr="Bút chì MARCO 7000 2B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32" descr="Hộp 12 chiếc bút chì Đức sọc vàng đen STAEDTLER 120-(2B/HB/B/H) | Lazada.vn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019962" y="2141538"/>
            <a:ext cx="7830185" cy="2636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SÁCH, VỞ THỰC HÀNH MĨ THUẬT, BÚT CHÌ, GÔM TẨY, GIẤY MÀU, HỒ DÁN…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0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063240" y="2712720"/>
            <a:ext cx="7437120" cy="18745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8641080" y="6477000"/>
            <a:ext cx="3063240" cy="381000"/>
          </a:xfrm>
          <a:prstGeom prst="rect">
            <a:avLst/>
          </a:prstGeom>
          <a:solidFill>
            <a:srgbClr val="5F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074920" y="4806633"/>
          <a:ext cx="1524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4" imgW="1524240" imgH="685800" progId="Package">
                  <p:embed/>
                </p:oleObj>
              </mc:Choice>
              <mc:Fallback>
                <p:oleObj name="Packager Shell Object" showAsIcon="1" r:id="rId4" imgW="152424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920" y="4806633"/>
                        <a:ext cx="1524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134196" y="1148856"/>
            <a:ext cx="4765964" cy="10868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>
                <a:solidFill>
                  <a:srgbClr val="0070C0"/>
                </a:solidFill>
              </a:rPr>
              <a:t>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T</a:t>
            </a:r>
            <a:r>
              <a:rPr lang="en-US" sz="2800" b="1" dirty="0">
                <a:solidFill>
                  <a:srgbClr val="00B0F0"/>
                </a:solidFill>
              </a:rPr>
              <a:t>H</a:t>
            </a:r>
            <a:r>
              <a:rPr lang="en-US" sz="2800" b="1" dirty="0">
                <a:solidFill>
                  <a:srgbClr val="C00000"/>
                </a:solidFill>
              </a:rPr>
              <a:t>U</a:t>
            </a:r>
            <a:r>
              <a:rPr lang="en-US" sz="2800" b="1" dirty="0">
                <a:solidFill>
                  <a:srgbClr val="7030A0"/>
                </a:solidFill>
              </a:rPr>
              <a:t>Ậ</a:t>
            </a:r>
            <a:r>
              <a:rPr lang="en-US" sz="2800" b="1" dirty="0">
                <a:solidFill>
                  <a:srgbClr val="002060"/>
                </a:solidFill>
              </a:rPr>
              <a:t>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0836" y="1179336"/>
            <a:ext cx="4765964" cy="10868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Admin\Desktop\Con lợ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490" y="4450080"/>
            <a:ext cx="3105150" cy="1905000"/>
          </a:xfrm>
          <a:prstGeom prst="rect">
            <a:avLst/>
          </a:prstGeom>
          <a:noFill/>
        </p:spPr>
      </p:pic>
      <p:pic>
        <p:nvPicPr>
          <p:cNvPr id="1027" name="Picture 3" descr="C:\Users\Admin\Desktop\Con vo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6720" y="2505075"/>
            <a:ext cx="3459479" cy="1847850"/>
          </a:xfrm>
          <a:prstGeom prst="rect">
            <a:avLst/>
          </a:prstGeom>
          <a:noFill/>
        </p:spPr>
      </p:pic>
      <p:pic>
        <p:nvPicPr>
          <p:cNvPr id="1028" name="Picture 4" descr="C:\Users\Admin\Desktop\Con b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9080" y="2529840"/>
            <a:ext cx="3276599" cy="177736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4968240" y="792480"/>
            <a:ext cx="4892040" cy="2057400"/>
            <a:chOff x="4968240" y="792480"/>
            <a:chExt cx="4892040" cy="2057400"/>
          </a:xfrm>
        </p:grpSpPr>
        <p:sp>
          <p:nvSpPr>
            <p:cNvPr id="13" name="Explosion 1 12"/>
            <p:cNvSpPr/>
            <p:nvPr/>
          </p:nvSpPr>
          <p:spPr>
            <a:xfrm>
              <a:off x="4968240" y="792480"/>
              <a:ext cx="4892040" cy="2057400"/>
            </a:xfrm>
            <a:prstGeom prst="irregularSeal1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04560" y="1447800"/>
              <a:ext cx="2895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029" name="Picture 5" descr="C:\Users\Admin\Desktop\Con cá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5300" y="4602480"/>
            <a:ext cx="3390900" cy="1802130"/>
          </a:xfrm>
          <a:prstGeom prst="rect">
            <a:avLst/>
          </a:prstGeom>
          <a:noFill/>
        </p:spPr>
      </p:pic>
      <p:pic>
        <p:nvPicPr>
          <p:cNvPr id="1030" name="Picture 6" descr="C:\Users\Admin\Desktop\Con gà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3840" y="4529138"/>
            <a:ext cx="3474720" cy="1762125"/>
          </a:xfrm>
          <a:prstGeom prst="rect">
            <a:avLst/>
          </a:prstGeom>
          <a:noFill/>
        </p:spPr>
      </p:pic>
      <p:sp>
        <p:nvSpPr>
          <p:cNvPr id="21" name="Oval Callout 20"/>
          <p:cNvSpPr/>
          <p:nvPr/>
        </p:nvSpPr>
        <p:spPr>
          <a:xfrm>
            <a:off x="335280" y="2316480"/>
            <a:ext cx="2849880" cy="178308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2590800"/>
            <a:ext cx="210312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400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" y="2727960"/>
            <a:ext cx="202692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680" y="2697480"/>
            <a:ext cx="2057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2" grpId="1" animBg="1"/>
      <p:bldP spid="24" grpId="0" animBg="1"/>
      <p:bldP spid="24" grpId="1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>
                <a:solidFill>
                  <a:srgbClr val="0070C0"/>
                </a:solidFill>
              </a:rPr>
              <a:t>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T</a:t>
            </a:r>
            <a:r>
              <a:rPr lang="en-US" sz="2800" b="1" dirty="0">
                <a:solidFill>
                  <a:srgbClr val="00B0F0"/>
                </a:solidFill>
              </a:rPr>
              <a:t>H</a:t>
            </a:r>
            <a:r>
              <a:rPr lang="en-US" sz="2800" b="1" dirty="0">
                <a:solidFill>
                  <a:srgbClr val="C00000"/>
                </a:solidFill>
              </a:rPr>
              <a:t>U</a:t>
            </a:r>
            <a:r>
              <a:rPr lang="en-US" sz="2800" b="1" dirty="0">
                <a:solidFill>
                  <a:srgbClr val="7030A0"/>
                </a:solidFill>
              </a:rPr>
              <a:t>Ậ</a:t>
            </a:r>
            <a:r>
              <a:rPr lang="en-US" sz="2800" b="1" dirty="0">
                <a:solidFill>
                  <a:srgbClr val="002060"/>
                </a:solidFill>
              </a:rPr>
              <a:t>T</a:t>
            </a:r>
            <a:r>
              <a:rPr lang="en-US" sz="2800" b="1" dirty="0">
                <a:solidFill>
                  <a:srgbClr val="FF0000"/>
                </a:solidFill>
              </a:rPr>
              <a:t> 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88720"/>
            <a:ext cx="1048512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986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>
                <a:solidFill>
                  <a:srgbClr val="0070C0"/>
                </a:solidFill>
              </a:rPr>
              <a:t>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T</a:t>
            </a:r>
            <a:r>
              <a:rPr lang="en-US" sz="2800" b="1" dirty="0">
                <a:solidFill>
                  <a:srgbClr val="00B0F0"/>
                </a:solidFill>
              </a:rPr>
              <a:t>H</a:t>
            </a:r>
            <a:r>
              <a:rPr lang="en-US" sz="2800" b="1" dirty="0">
                <a:solidFill>
                  <a:srgbClr val="C00000"/>
                </a:solidFill>
              </a:rPr>
              <a:t>U</a:t>
            </a:r>
            <a:r>
              <a:rPr lang="en-US" sz="2800" b="1" dirty="0">
                <a:solidFill>
                  <a:srgbClr val="7030A0"/>
                </a:solidFill>
              </a:rPr>
              <a:t>Ậ</a:t>
            </a:r>
            <a:r>
              <a:rPr lang="en-US" sz="2800" b="1" dirty="0">
                <a:solidFill>
                  <a:srgbClr val="002060"/>
                </a:solidFill>
              </a:rPr>
              <a:t>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0836" y="1179336"/>
            <a:ext cx="5009804" cy="16248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HĐ2.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KT - KN</a:t>
            </a:r>
          </a:p>
          <a:p>
            <a:pPr algn="ctr"/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3D </a:t>
            </a:r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 con </a:t>
            </a:r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endParaRPr lang="en-US" sz="3200" b="1" dirty="0">
              <a:solidFill>
                <a:srgbClr val="6C5FC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90908" y="213360"/>
            <a:ext cx="5940083" cy="76944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 </a:t>
            </a:r>
            <a:r>
              <a:rPr lang="en-US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vật</a:t>
            </a:r>
            <a:r>
              <a: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ngộ</a:t>
            </a:r>
            <a:r>
              <a: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nghĩnh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8870" y="1028700"/>
            <a:ext cx="425577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" y="3699510"/>
            <a:ext cx="3550920" cy="2747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780" y="3764280"/>
            <a:ext cx="326898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4380" y="3722370"/>
            <a:ext cx="3436620" cy="2693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71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>
                <a:solidFill>
                  <a:srgbClr val="0070C0"/>
                </a:solidFill>
              </a:rPr>
              <a:t>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T</a:t>
            </a:r>
            <a:r>
              <a:rPr lang="en-US" sz="2800" b="1" dirty="0">
                <a:solidFill>
                  <a:srgbClr val="00B0F0"/>
                </a:solidFill>
              </a:rPr>
              <a:t>H</a:t>
            </a:r>
            <a:r>
              <a:rPr lang="en-US" sz="2800" b="1" dirty="0">
                <a:solidFill>
                  <a:srgbClr val="C00000"/>
                </a:solidFill>
              </a:rPr>
              <a:t>U</a:t>
            </a:r>
            <a:r>
              <a:rPr lang="en-US" sz="2800" b="1" dirty="0">
                <a:solidFill>
                  <a:srgbClr val="7030A0"/>
                </a:solidFill>
              </a:rPr>
              <a:t>Ậ</a:t>
            </a:r>
            <a:r>
              <a:rPr lang="en-US" sz="2800" b="1" dirty="0">
                <a:solidFill>
                  <a:srgbClr val="002060"/>
                </a:solidFill>
              </a:rPr>
              <a:t>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0" y="1682256"/>
            <a:ext cx="5009804" cy="18229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HĐ3.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6C5FC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158240"/>
            <a:ext cx="6858000" cy="486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471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>
                <a:solidFill>
                  <a:srgbClr val="0070C0"/>
                </a:solidFill>
              </a:rPr>
              <a:t>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T</a:t>
            </a:r>
            <a:r>
              <a:rPr lang="en-US" sz="2800" b="1" dirty="0">
                <a:solidFill>
                  <a:srgbClr val="00B0F0"/>
                </a:solidFill>
              </a:rPr>
              <a:t>H</a:t>
            </a:r>
            <a:r>
              <a:rPr lang="en-US" sz="2800" b="1" dirty="0">
                <a:solidFill>
                  <a:srgbClr val="C00000"/>
                </a:solidFill>
              </a:rPr>
              <a:t>U</a:t>
            </a:r>
            <a:r>
              <a:rPr lang="en-US" sz="2800" b="1" dirty="0">
                <a:solidFill>
                  <a:srgbClr val="7030A0"/>
                </a:solidFill>
              </a:rPr>
              <a:t>Ậ</a:t>
            </a:r>
            <a:r>
              <a:rPr lang="en-US" sz="2800" b="1" dirty="0">
                <a:solidFill>
                  <a:srgbClr val="002060"/>
                </a:solidFill>
              </a:rPr>
              <a:t>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0836" y="1179336"/>
            <a:ext cx="5009804" cy="16248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HĐ4.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6C5FC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C:\Users\nk\Desktop\hinh nen\7b6f93499ed347959a28ca24be796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3955" y="1179336"/>
            <a:ext cx="6400363" cy="567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22976" y="3247931"/>
            <a:ext cx="344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>
                <a:solidFill>
                  <a:srgbClr val="0070C0"/>
                </a:solidFill>
              </a:rPr>
              <a:t>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T</a:t>
            </a:r>
            <a:r>
              <a:rPr lang="en-US" sz="2800" b="1" dirty="0">
                <a:solidFill>
                  <a:srgbClr val="00B0F0"/>
                </a:solidFill>
              </a:rPr>
              <a:t>H</a:t>
            </a:r>
            <a:r>
              <a:rPr lang="en-US" sz="2800" b="1" dirty="0">
                <a:solidFill>
                  <a:srgbClr val="C00000"/>
                </a:solidFill>
              </a:rPr>
              <a:t>U</a:t>
            </a:r>
            <a:r>
              <a:rPr lang="en-US" sz="2800" b="1" dirty="0">
                <a:solidFill>
                  <a:srgbClr val="7030A0"/>
                </a:solidFill>
              </a:rPr>
              <a:t>Ậ</a:t>
            </a:r>
            <a:r>
              <a:rPr lang="en-US" sz="2800" b="1" dirty="0">
                <a:solidFill>
                  <a:srgbClr val="002060"/>
                </a:solidFill>
              </a:rPr>
              <a:t>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0836" y="1179336"/>
            <a:ext cx="5009804" cy="16248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HĐ5.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6C5FC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C:\Users\nk\Desktop\hinh nen\7b6f93499ed347959a28ca24be796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3955" y="1179336"/>
            <a:ext cx="6400363" cy="567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22976" y="3247931"/>
            <a:ext cx="344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97&quot;&gt;&lt;/object&gt;&lt;object type=&quot;2&quot; unique_id=&quot;10098&quot;&gt;&lt;object type=&quot;3&quot; unique_id=&quot;10099&quot;&gt;&lt;property id=&quot;20148&quot; value=&quot;5&quot;/&gt;&lt;property id=&quot;20300&quot; value=&quot;Slide 1&quot;/&gt;&lt;property id=&quot;20307&quot; value=&quot;257&quot;/&gt;&lt;/object&gt;&lt;object type=&quot;3&quot; unique_id=&quot;10100&quot;&gt;&lt;property id=&quot;20148&quot; value=&quot;5&quot;/&gt;&lt;property id=&quot;20300&quot; value=&quot;Slide 2&quot;/&gt;&lt;property id=&quot;20307&quot; value=&quot;256&quot;/&gt;&lt;/object&gt;&lt;object type=&quot;3&quot; unique_id=&quot;10113&quot;&gt;&lt;property id=&quot;20148&quot; value=&quot;5&quot;/&gt;&lt;property id=&quot;20300&quot; value=&quot;Slide 3&quot;/&gt;&lt;property id=&quot;20307&quot; value=&quot;258&quot;/&gt;&lt;/object&gt;&lt;object type=&quot;3&quot; unique_id=&quot;10154&quot;&gt;&lt;property id=&quot;20148&quot; value=&quot;5&quot;/&gt;&lt;property id=&quot;20300&quot; value=&quot;Slide 4&quot;/&gt;&lt;property id=&quot;20307&quot; value=&quot;259&quot;/&gt;&lt;/object&gt;&lt;object type=&quot;3&quot; unique_id=&quot;10185&quot;&gt;&lt;property id=&quot;20148&quot; value=&quot;5&quot;/&gt;&lt;property id=&quot;20300&quot; value=&quot;Slide 5&quot;/&gt;&lt;property id=&quot;20307&quot; value=&quot;260&quot;/&gt;&lt;/object&gt;&lt;object type=&quot;3&quot; unique_id=&quot;10186&quot;&gt;&lt;property id=&quot;20148&quot; value=&quot;5&quot;/&gt;&lt;property id=&quot;20300&quot; value=&quot;Slide 6&quot;/&gt;&lt;property id=&quot;20307&quot; value=&quot;261&quot;/&gt;&lt;/object&gt;&lt;object type=&quot;3&quot; unique_id=&quot;10187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234</Words>
  <Application>Microsoft Office PowerPoint</Application>
  <PresentationFormat>Widescreen</PresentationFormat>
  <Paragraphs>35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Sky123.Org</dc:creator>
  <cp:lastModifiedBy>admin</cp:lastModifiedBy>
  <cp:revision>166</cp:revision>
  <dcterms:created xsi:type="dcterms:W3CDTF">2017-09-30T08:09:50Z</dcterms:created>
  <dcterms:modified xsi:type="dcterms:W3CDTF">2026-03-09T14:35:55Z</dcterms:modified>
</cp:coreProperties>
</file>