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5" r:id="rId5"/>
    <p:sldId id="266" r:id="rId6"/>
    <p:sldId id="258" r:id="rId7"/>
    <p:sldId id="268" r:id="rId8"/>
    <p:sldId id="262" r:id="rId9"/>
    <p:sldId id="263" r:id="rId10"/>
    <p:sldId id="264" r:id="rId11"/>
  </p:sldIdLst>
  <p:sldSz cx="9144000" cy="6858000" type="screen4x3"/>
  <p:notesSz cx="6858000" cy="9144000"/>
  <p:custShowLst>
    <p:custShow name="Custom Show 1" id="0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546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E6A53-B66B-4F2B-B52D-D902247281D3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DA2AB-C9A7-4B77-A55C-30D1B0AF0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73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E6A53-B66B-4F2B-B52D-D902247281D3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DA2AB-C9A7-4B77-A55C-30D1B0AF0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67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E6A53-B66B-4F2B-B52D-D902247281D3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DA2AB-C9A7-4B77-A55C-30D1B0AF0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377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E6A53-B66B-4F2B-B52D-D902247281D3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DA2AB-C9A7-4B77-A55C-30D1B0AF0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656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E6A53-B66B-4F2B-B52D-D902247281D3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DA2AB-C9A7-4B77-A55C-30D1B0AF0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775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E6A53-B66B-4F2B-B52D-D902247281D3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DA2AB-C9A7-4B77-A55C-30D1B0AF0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487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E6A53-B66B-4F2B-B52D-D902247281D3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DA2AB-C9A7-4B77-A55C-30D1B0AF0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812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E6A53-B66B-4F2B-B52D-D902247281D3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DA2AB-C9A7-4B77-A55C-30D1B0AF0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219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E6A53-B66B-4F2B-B52D-D902247281D3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DA2AB-C9A7-4B77-A55C-30D1B0AF0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002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E6A53-B66B-4F2B-B52D-D902247281D3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DA2AB-C9A7-4B77-A55C-30D1B0AF0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721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E6A53-B66B-4F2B-B52D-D902247281D3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DA2AB-C9A7-4B77-A55C-30D1B0AF0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469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E6A53-B66B-4F2B-B52D-D902247281D3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DA2AB-C9A7-4B77-A55C-30D1B0AF0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574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ình ảnh chú chim làm bé yêu th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1" y="-5823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7344" y="1556792"/>
            <a:ext cx="8831585" cy="486287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CHÀO MỪNG QUÝ THẦY CÔ VỀ DỰ GIỜ </a:t>
            </a:r>
          </a:p>
          <a:p>
            <a:pPr algn="ctr"/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MÔN MĨ THUẬT</a:t>
            </a:r>
          </a:p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LỚP 2</a:t>
            </a:r>
          </a:p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</a:t>
            </a:r>
          </a:p>
          <a:p>
            <a:pPr algn="ctr"/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GV:</a:t>
            </a:r>
          </a:p>
        </p:txBody>
      </p:sp>
    </p:spTree>
    <p:extLst>
      <p:ext uri="{BB962C8B-B14F-4D97-AF65-F5344CB8AC3E}">
        <p14:creationId xmlns:p14="http://schemas.microsoft.com/office/powerpoint/2010/main" val="399225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841" y="-162272"/>
            <a:ext cx="8795320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BỨC TRANH CHÚ CHIM TRONG RỪNG CÂY</a:t>
            </a:r>
          </a:p>
        </p:txBody>
      </p:sp>
      <p:pic>
        <p:nvPicPr>
          <p:cNvPr id="4098" name="Picture 2" descr="http://sachthietbigiaoduc.vn/public/1/Books/8004/16211/HF_4386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8352928" cy="504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72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ĐỒ DÙNG HỌC TẬP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sachthietbigiaoduc.vn/public/1/Books/8004/16211/HF_4384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13690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81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1143000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MĨ THUẬT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CHỦ ĐỀ 4: KHU RỪNG NHIỆT ĐỚI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CHÚ CHIM NHỎ</a:t>
            </a:r>
          </a:p>
        </p:txBody>
      </p:sp>
      <p:pic>
        <p:nvPicPr>
          <p:cNvPr id="6146" name="Picture 2" descr="Hình ảnh tuyệt đẹp của những chú chim | Giải tr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0888"/>
            <a:ext cx="9144000" cy="44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40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0264" y="-243408"/>
            <a:ext cx="9396536" cy="114300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HÌNH ĐƯỢC TẠO TỪ CÁCH  IN CHÀ XÁT </a:t>
            </a:r>
            <a:endParaRPr lang="en-US" sz="2400" dirty="0"/>
          </a:p>
        </p:txBody>
      </p:sp>
      <p:pic>
        <p:nvPicPr>
          <p:cNvPr id="2052" name="Picture 4" descr="http://sachthietbigiaoduc.vn/public/1/Books/8004/16211/HF_438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35" y="620688"/>
            <a:ext cx="8340533" cy="4626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1235" y="5420977"/>
            <a:ext cx="77877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5601" y="6024715"/>
            <a:ext cx="7045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8392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81" y="81608"/>
            <a:ext cx="8579296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TẠO HÌNH IN CHÀ XÁT TỪ LÁ CÂY</a:t>
            </a:r>
          </a:p>
        </p:txBody>
      </p:sp>
      <p:pic>
        <p:nvPicPr>
          <p:cNvPr id="3074" name="Picture 2" descr="http://sachthietbigiaoduc.vn/public/1/Books/8004/16211/HF_438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18" y="3933056"/>
            <a:ext cx="3833057" cy="21825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sachthietbigiaoduc.vn/public/1/Books/8004/16211/HF_4385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3933056"/>
            <a:ext cx="3640832" cy="21825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sachthietbigiaoduc.vn/public/1/Books/8004/16211/HF_4385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069" y="960331"/>
            <a:ext cx="3640832" cy="21634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89" y="1086512"/>
            <a:ext cx="3744415" cy="21826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179512" y="3284984"/>
            <a:ext cx="3589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B1: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27321" y="3284984"/>
            <a:ext cx="4795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B2: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10" y="6324769"/>
            <a:ext cx="5170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B3 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7729" y="6317290"/>
            <a:ext cx="3284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B4: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00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-62780"/>
            <a:ext cx="7488832" cy="1143000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789040"/>
            <a:ext cx="4374232" cy="27809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91682"/>
            <a:ext cx="3960440" cy="26093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94" y="3751141"/>
            <a:ext cx="3877568" cy="2818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862620"/>
            <a:ext cx="4374232" cy="2667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493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336447"/>
            <a:ext cx="3023422" cy="24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013" y="1248431"/>
            <a:ext cx="3104987" cy="2287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014" y="1248431"/>
            <a:ext cx="3024336" cy="2370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5" y="1268760"/>
            <a:ext cx="2808718" cy="2370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4763"/>
            <a:ext cx="2873063" cy="2362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013" y="4336447"/>
            <a:ext cx="3104987" cy="24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84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2339752" y="1653074"/>
            <a:ext cx="33714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endParaRPr lang="en-US" sz="4000" b="1" dirty="0"/>
          </a:p>
        </p:txBody>
      </p:sp>
      <p:pic>
        <p:nvPicPr>
          <p:cNvPr id="6" name="Picture 2" descr="http://sachthietbigiaoduc.vn/public/1/Books/8004/16211/HF_4385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3096"/>
            <a:ext cx="3707904" cy="255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340780"/>
            <a:ext cx="3744416" cy="25172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5576" y="2507129"/>
            <a:ext cx="81960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398084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3635896" y="1052736"/>
            <a:ext cx="27494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DĂN DÒ: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38" y="4365104"/>
            <a:ext cx="5737010" cy="19793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63688" y="2276872"/>
            <a:ext cx="62231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638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167</Words>
  <Application>Microsoft Office PowerPoint</Application>
  <PresentationFormat>On-screen Show (4:3)</PresentationFormat>
  <Paragraphs>24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  <vt:variant>
        <vt:lpstr>Custom Shows</vt:lpstr>
      </vt:variant>
      <vt:variant>
        <vt:i4>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PowerPoint Presentation</vt:lpstr>
      <vt:lpstr>KIỂM TRA ĐỒ DÙNG HỌC TẬP</vt:lpstr>
      <vt:lpstr> MĨ THUẬT CHỦ ĐỀ 4: KHU RỪNG NHIỆT ĐỚI BÀI 2: CHÚ CHIM NHỎ</vt:lpstr>
      <vt:lpstr>NHẬN BIẾT HÌNH ĐƯỢC TẠO TỪ CÁCH  IN CHÀ XÁT </vt:lpstr>
      <vt:lpstr>CÁCH TẠO HÌNH IN CHÀ XÁT TỪ LÁ CÂY</vt:lpstr>
      <vt:lpstr>Bài tham khảo</vt:lpstr>
      <vt:lpstr>Bài tham khảo</vt:lpstr>
      <vt:lpstr>PowerPoint Presentation</vt:lpstr>
      <vt:lpstr>PowerPoint Presentation</vt:lpstr>
      <vt:lpstr>TẠO BỨC TRANH CHÚ CHIM TRONG RỪNG CÂY</vt:lpstr>
      <vt:lpstr>Custom Show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21AK22.COM</dc:creator>
  <cp:lastModifiedBy>admin</cp:lastModifiedBy>
  <cp:revision>24</cp:revision>
  <dcterms:created xsi:type="dcterms:W3CDTF">2021-07-21T07:00:43Z</dcterms:created>
  <dcterms:modified xsi:type="dcterms:W3CDTF">2026-03-09T14:04:51Z</dcterms:modified>
</cp:coreProperties>
</file>