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69" r:id="rId5"/>
    <p:sldId id="261" r:id="rId6"/>
    <p:sldId id="259" r:id="rId7"/>
    <p:sldId id="262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27584" y="256490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MĨ THUẬT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3:RỪNG CÂY RẬM RẠP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6206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9" y="1971763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6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9" y="18864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42361" y="5589240"/>
            <a:ext cx="813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11246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2847975" cy="1600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38828"/>
            <a:ext cx="2800350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2" y="2852936"/>
            <a:ext cx="3707904" cy="2283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84283"/>
            <a:ext cx="5672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RỪNG CÂY TRONG THIÊN NHIÊN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338754"/>
            <a:ext cx="628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Rectangle 5"/>
          <p:cNvSpPr/>
          <p:nvPr/>
        </p:nvSpPr>
        <p:spPr>
          <a:xfrm>
            <a:off x="2844298" y="1010961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67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2" y="740640"/>
            <a:ext cx="4282698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52" y="3974628"/>
            <a:ext cx="4219237" cy="2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5" y="776934"/>
            <a:ext cx="345638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24" y="4132948"/>
            <a:ext cx="4191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44334"/>
            <a:ext cx="393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781" y="3188566"/>
            <a:ext cx="434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758" y="6488668"/>
            <a:ext cx="34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+B3:Dán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1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8047"/>
            <a:ext cx="3960440" cy="2952328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" y="908720"/>
            <a:ext cx="4095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1" y="4077072"/>
            <a:ext cx="3888432" cy="23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3465"/>
            <a:ext cx="4032448" cy="25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2836638" cy="2852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3685137"/>
            <a:ext cx="2535787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85137"/>
            <a:ext cx="2562626" cy="294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138113"/>
            <a:ext cx="2319763" cy="321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693"/>
            <a:ext cx="2706642" cy="3216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48693"/>
            <a:ext cx="2736304" cy="3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8136904" cy="3633267"/>
          </a:xfrm>
        </p:spPr>
      </p:pic>
      <p:sp>
        <p:nvSpPr>
          <p:cNvPr id="6" name="TextBox 5"/>
          <p:cNvSpPr txBox="1"/>
          <p:nvPr/>
        </p:nvSpPr>
        <p:spPr>
          <a:xfrm>
            <a:off x="899592" y="908720"/>
            <a:ext cx="7840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79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2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137" y="1700808"/>
            <a:ext cx="95941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276</Words>
  <Application>Microsoft Office PowerPoint</Application>
  <PresentationFormat>On-screen Show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KHÁM PHÁ</vt:lpstr>
      <vt:lpstr>PowerPoint Presentation</vt:lpstr>
      <vt:lpstr>PowerPoint Presentation</vt:lpstr>
      <vt:lpstr>CÁCH TẠO BỨC TRANH RỪNG CÂY</vt:lpstr>
      <vt:lpstr>BÀI THAM KHẢO</vt:lpstr>
      <vt:lpstr>PowerPoint Presentation</vt:lpstr>
      <vt:lpstr>THỰC HÀNH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26</cp:revision>
  <dcterms:created xsi:type="dcterms:W3CDTF">2021-07-20T15:11:03Z</dcterms:created>
  <dcterms:modified xsi:type="dcterms:W3CDTF">2026-03-09T14:15:07Z</dcterms:modified>
</cp:coreProperties>
</file>