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3" r:id="rId3"/>
    <p:sldId id="265" r:id="rId4"/>
    <p:sldId id="285" r:id="rId5"/>
    <p:sldId id="286" r:id="rId6"/>
    <p:sldId id="287" r:id="rId7"/>
    <p:sldId id="292" r:id="rId8"/>
    <p:sldId id="29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C5FCD"/>
    <a:srgbClr val="4F2270"/>
    <a:srgbClr val="0000FF"/>
    <a:srgbClr val="F36831"/>
    <a:srgbClr val="FF0066"/>
    <a:srgbClr val="6456CA"/>
    <a:srgbClr val="796DD1"/>
    <a:srgbClr val="A285D5"/>
    <a:srgbClr val="F90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 snapToGrid="0">
      <p:cViewPr varScale="1">
        <p:scale>
          <a:sx n="77" d="100"/>
          <a:sy n="77" d="100"/>
        </p:scale>
        <p:origin x="83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81A1-60AA-4917-A833-199C04CC4600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2DBA7-C6DB-433F-9961-C6C71CCD0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2DBA7-C6DB-433F-9961-C6C71CCD08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68070" y="717631"/>
            <a:ext cx="5412050" cy="1099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Kiểm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</a:t>
            </a: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đồ dùng học tập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AutoShape 4" descr="Bút chì MARCO 7000 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út chì MARCO 7000 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út chì MARCO 7000 2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Bút chì MARCO 7000 2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Bút chì MARCO 7000 2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Bút chì MARCO 7000 2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Bút chì MARCO 7000 2B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Bút chì MARCO 7000 2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Bút chì MARCO 7000 2B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Bút chì MARCO 7000 2B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4" descr="Bút chì MARCO 7000 2B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6" descr="Bút chì MARCO 7000 2B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8" descr="Bút chì MARCO 7000 2B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0" descr="Bút chì MARCO 7000 2B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2" descr="Hộp 12 chiếc bút chì Đức sọc vàng đen STAEDTLER 120-(2B/HB/B/H) | Lazada.vn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19962" y="2141538"/>
            <a:ext cx="7830185" cy="263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SÁCH, VỞ THỰC HÀNH MĨ THUẬT, BÚT CHÌ, GÔM TẨY, GIẤY MÀU, HỒ DÁN…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063240" y="2712720"/>
            <a:ext cx="7437120" cy="1874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1080" y="6477000"/>
            <a:ext cx="3063240" cy="381000"/>
          </a:xfrm>
          <a:prstGeom prst="rect">
            <a:avLst/>
          </a:prstGeom>
          <a:solidFill>
            <a:srgbClr val="5F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4920" y="4806633"/>
          <a:ext cx="1524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1524240" imgH="685800" progId="Package">
                  <p:embed/>
                </p:oleObj>
              </mc:Choice>
              <mc:Fallback>
                <p:oleObj name="Packager Shell Object" showAsIcon="1" r:id="rId4" imgW="152424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920" y="4806633"/>
                        <a:ext cx="1524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34196" y="114885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4765964" cy="10868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Admin\Desktop\Con lợ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" y="4450080"/>
            <a:ext cx="3105150" cy="1905000"/>
          </a:xfrm>
          <a:prstGeom prst="rect">
            <a:avLst/>
          </a:prstGeom>
          <a:noFill/>
        </p:spPr>
      </p:pic>
      <p:pic>
        <p:nvPicPr>
          <p:cNvPr id="1027" name="Picture 3" descr="C:\Users\Admin\Desktop\Con v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6720" y="2505075"/>
            <a:ext cx="3459479" cy="1847850"/>
          </a:xfrm>
          <a:prstGeom prst="rect">
            <a:avLst/>
          </a:prstGeom>
          <a:noFill/>
        </p:spPr>
      </p:pic>
      <p:pic>
        <p:nvPicPr>
          <p:cNvPr id="1028" name="Picture 4" descr="C:\Users\Admin\Desktop\Con b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9080" y="2529840"/>
            <a:ext cx="3276599" cy="177736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968240" y="792480"/>
            <a:ext cx="4892040" cy="2057400"/>
            <a:chOff x="4968240" y="792480"/>
            <a:chExt cx="4892040" cy="2057400"/>
          </a:xfrm>
        </p:grpSpPr>
        <p:sp>
          <p:nvSpPr>
            <p:cNvPr id="13" name="Explosion 1 12"/>
            <p:cNvSpPr/>
            <p:nvPr/>
          </p:nvSpPr>
          <p:spPr>
            <a:xfrm>
              <a:off x="4968240" y="792480"/>
              <a:ext cx="4892040" cy="2057400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4560" y="1447800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9" name="Picture 5" descr="C:\Users\Admin\Desktop\Con c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5300" y="4602480"/>
            <a:ext cx="3390900" cy="1802130"/>
          </a:xfrm>
          <a:prstGeom prst="rect">
            <a:avLst/>
          </a:prstGeom>
          <a:noFill/>
        </p:spPr>
      </p:pic>
      <p:pic>
        <p:nvPicPr>
          <p:cNvPr id="1030" name="Picture 6" descr="C:\Users\Admin\Desktop\Con gà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3840" y="4529138"/>
            <a:ext cx="3474720" cy="1762125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>
            <a:off x="335280" y="2316480"/>
            <a:ext cx="2849880" cy="17830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21031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2727960"/>
            <a:ext cx="2026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" y="2697480"/>
            <a:ext cx="2057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2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88720"/>
            <a:ext cx="104851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986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KT - KN</a:t>
            </a:r>
          </a:p>
          <a:p>
            <a:pPr algn="ctr"/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C5FCD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0908" y="213360"/>
            <a:ext cx="5940083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vật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ngộ</a:t>
            </a:r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nghĩnh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8870" y="1028700"/>
            <a:ext cx="425577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" y="3699510"/>
            <a:ext cx="3550920" cy="274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780" y="3764280"/>
            <a:ext cx="32689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4380" y="3722370"/>
            <a:ext cx="3436620" cy="2693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7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0" y="1967948"/>
            <a:ext cx="5009804" cy="15372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58240"/>
            <a:ext cx="68580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47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HĐ4.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0070C0"/>
                </a:solidFill>
              </a:rPr>
              <a:t>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</a:t>
            </a:r>
            <a:r>
              <a:rPr lang="en-US" sz="2800" b="1" dirty="0">
                <a:solidFill>
                  <a:srgbClr val="00B0F0"/>
                </a:solidFill>
              </a:rPr>
              <a:t>H</a:t>
            </a:r>
            <a:r>
              <a:rPr lang="en-US" sz="2800" b="1" dirty="0">
                <a:solidFill>
                  <a:srgbClr val="C00000"/>
                </a:solidFill>
              </a:rPr>
              <a:t>U</a:t>
            </a:r>
            <a:r>
              <a:rPr lang="en-US" sz="2800" b="1" dirty="0">
                <a:solidFill>
                  <a:srgbClr val="7030A0"/>
                </a:solidFill>
              </a:rPr>
              <a:t>Ậ</a:t>
            </a:r>
            <a:r>
              <a:rPr lang="en-US" sz="2800" b="1" dirty="0">
                <a:solidFill>
                  <a:srgbClr val="002060"/>
                </a:solidFill>
              </a:rPr>
              <a:t>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85068" y="121015"/>
            <a:ext cx="5970563" cy="812497"/>
            <a:chOff x="3462997" y="465907"/>
            <a:chExt cx="5970563" cy="485641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Con </a:t>
              </a:r>
              <a:r>
                <a:rPr lang="en-US" sz="44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vật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ngộ</a:t>
              </a:r>
              <a:r>
                <a:rPr lang="en-US" sz="44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44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nghĩnh</a:t>
              </a:r>
              <a:endPara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0836" y="1179336"/>
            <a:ext cx="5009804" cy="16248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HĐ5.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6C5F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955" y="1179336"/>
            <a:ext cx="6400363" cy="567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22976" y="3247931"/>
            <a:ext cx="344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234</Words>
  <Application>Microsoft Office PowerPoint</Application>
  <PresentationFormat>Widescreen</PresentationFormat>
  <Paragraphs>35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admin</cp:lastModifiedBy>
  <cp:revision>166</cp:revision>
  <dcterms:created xsi:type="dcterms:W3CDTF">2017-09-30T08:09:50Z</dcterms:created>
  <dcterms:modified xsi:type="dcterms:W3CDTF">2026-01-21T15:07:49Z</dcterms:modified>
</cp:coreProperties>
</file>