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7" r:id="rId4"/>
    <p:sldId id="266" r:id="rId5"/>
    <p:sldId id="257" r:id="rId6"/>
    <p:sldId id="258" r:id="rId7"/>
    <p:sldId id="269" r:id="rId8"/>
    <p:sldId id="261" r:id="rId9"/>
    <p:sldId id="259" r:id="rId10"/>
    <p:sldId id="262" r:id="rId11"/>
    <p:sldId id="263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9633" y="404664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2817" y="2131874"/>
            <a:ext cx="62225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</a:rPr>
              <a:t>MĨ THUẬT </a:t>
            </a:r>
          </a:p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136904" cy="3633267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9594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0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1971763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40560"/>
          </a:xfrm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3" y="5446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9" y="2564904"/>
            <a:ext cx="663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27584" y="25649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MĨ THUẬT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3:RỪNG CÂY RẬM RẠP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9" y="1886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RỪNG CÂY TRONG THIÊN NHIÊN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2844298" y="1010961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6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24" y="4132948"/>
            <a:ext cx="419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318</Words>
  <Application>Microsoft Office PowerPoint</Application>
  <PresentationFormat>On-screen Show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Bernard MT Condensed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PowerPoint Presentation</vt:lpstr>
      <vt:lpstr>KHÁM PHÁ</vt:lpstr>
      <vt:lpstr>PowerPoint Presentation</vt:lpstr>
      <vt:lpstr>PowerPoint Presentation</vt:lpstr>
      <vt:lpstr>CÁCH TẠO BỨC TRANH RỪNG CÂY</vt:lpstr>
      <vt:lpstr>BÀI THAM KHẢO</vt:lpstr>
      <vt:lpstr>PowerPoint Presentation</vt:lpstr>
      <vt:lpstr>THỰC HÀNH </vt:lpstr>
      <vt:lpstr>PowerPoint Presentation</vt:lpstr>
      <vt:lpstr>PowerPoint Presentation</vt:lpstr>
      <vt:lpstr>TIẾT HỌC ĐẾN ĐÂY LÀ KẾT THÚC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26</cp:revision>
  <dcterms:created xsi:type="dcterms:W3CDTF">2021-07-20T15:11:03Z</dcterms:created>
  <dcterms:modified xsi:type="dcterms:W3CDTF">2026-01-21T14:58:47Z</dcterms:modified>
</cp:coreProperties>
</file>