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430" r:id="rId3"/>
    <p:sldId id="271" r:id="rId4"/>
    <p:sldId id="304" r:id="rId5"/>
    <p:sldId id="273" r:id="rId6"/>
    <p:sldId id="275" r:id="rId7"/>
    <p:sldId id="436" r:id="rId8"/>
    <p:sldId id="43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FF"/>
    <a:srgbClr val="0000FF"/>
    <a:srgbClr val="FFCC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8528AD-CA3B-4247-B1A4-AD2BF2CB68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115E2A-B69B-4AE5-A7AC-B813B2B69A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8DD49-3D35-42AE-93C6-A0EBA4A0A2E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30755A-DEC0-4780-BE92-DDC6B24861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61330E-E429-4919-AA19-2142DEDEE4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A585B-584E-4CA1-B23E-959DE2D81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86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Unit 4 lesson 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031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574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401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694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246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56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0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0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276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8: My friends and I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4207"/>
            <a:ext cx="118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4.1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72" r:id="rId14"/>
    <p:sldLayoutId id="2147483673" r:id="rId15"/>
    <p:sldLayoutId id="2147483674" r:id="rId16"/>
    <p:sldLayoutId id="2147483676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4" y="-61546"/>
            <a:ext cx="12298274" cy="6919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A3F291-86C3-4A4B-89FA-3B153A113D87}"/>
              </a:ext>
            </a:extLst>
          </p:cNvPr>
          <p:cNvSpPr txBox="1"/>
          <p:nvPr/>
        </p:nvSpPr>
        <p:spPr>
          <a:xfrm>
            <a:off x="6334125" y="3257550"/>
            <a:ext cx="500062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7030A0"/>
                </a:solidFill>
                <a:latin typeface="Comic Sans MS" panose="030F0702030302020204" pitchFamily="66" charset="0"/>
              </a:rPr>
              <a:t>Unit 8: MY FRIENDS AND I</a:t>
            </a:r>
          </a:p>
          <a:p>
            <a:pPr algn="ctr"/>
            <a:endParaRPr lang="en-US" sz="25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500" b="1" dirty="0">
                <a:solidFill>
                  <a:srgbClr val="7030A0"/>
                </a:solidFill>
                <a:latin typeface="Comic Sans MS" panose="030F0702030302020204" pitchFamily="66" charset="0"/>
              </a:rPr>
              <a:t>Lesson 4 - </a:t>
            </a:r>
            <a:r>
              <a:rPr lang="en-US" sz="2500" b="1">
                <a:solidFill>
                  <a:srgbClr val="7030A0"/>
                </a:solidFill>
                <a:latin typeface="Comic Sans MS" panose="030F0702030302020204" pitchFamily="66" charset="0"/>
              </a:rPr>
              <a:t>Page.115</a:t>
            </a:r>
            <a:endParaRPr lang="en-US" sz="25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548CE8-D11F-4EE0-B544-934058B64279}"/>
              </a:ext>
            </a:extLst>
          </p:cNvPr>
          <p:cNvSpPr txBox="1"/>
          <p:nvPr/>
        </p:nvSpPr>
        <p:spPr>
          <a:xfrm>
            <a:off x="3808992" y="131885"/>
            <a:ext cx="2333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REVIEW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F6492B-C0C5-4E0A-8C20-7CDB6528B02D}"/>
              </a:ext>
            </a:extLst>
          </p:cNvPr>
          <p:cNvSpPr txBox="1"/>
          <p:nvPr/>
        </p:nvSpPr>
        <p:spPr>
          <a:xfrm>
            <a:off x="101617" y="461665"/>
            <a:ext cx="233362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What’s next?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A4781E-7A6F-4365-BB2C-DF53A4978A13}"/>
              </a:ext>
            </a:extLst>
          </p:cNvPr>
          <p:cNvSpPr/>
          <p:nvPr/>
        </p:nvSpPr>
        <p:spPr>
          <a:xfrm>
            <a:off x="7815714" y="1272540"/>
            <a:ext cx="2022130" cy="18075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751A6BA-C2C3-411B-9622-F6F23F60B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7" y="3823649"/>
            <a:ext cx="2333626" cy="1761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E114EA9-D1E0-430F-A9CB-82A4BD6E623F}"/>
              </a:ext>
            </a:extLst>
          </p:cNvPr>
          <p:cNvSpPr/>
          <p:nvPr/>
        </p:nvSpPr>
        <p:spPr>
          <a:xfrm>
            <a:off x="8017466" y="3847789"/>
            <a:ext cx="2022130" cy="18075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106DB0-238C-AB4D-F43F-17629F72C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16" y="1130703"/>
            <a:ext cx="2524760" cy="1925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7E4B2B-1052-E7AE-C7EA-10121DAD9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06" y="4031022"/>
            <a:ext cx="2524760" cy="1972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CB9550-6023-F9D0-E4CD-C018C51B1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156" y="1135951"/>
            <a:ext cx="2608000" cy="1992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8CDF25-5997-5F5D-298E-A301552B1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531" y="3729529"/>
            <a:ext cx="2608000" cy="2179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8FD894-2047-1C48-1A11-DC4A141FE7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992" y="1159938"/>
            <a:ext cx="2710322" cy="189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98805B-AAD3-A133-939C-D4680247A9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8992" y="3938410"/>
            <a:ext cx="2639934" cy="2064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1782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378486"/>
            <a:ext cx="9797636" cy="648949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07976" y="882560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i="1" dirty="0"/>
          </a:p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fun</a:t>
            </a:r>
          </a:p>
          <a:p>
            <a:pPr algn="ctr"/>
            <a:r>
              <a:rPr lang="en-US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exciting</a:t>
            </a:r>
          </a:p>
          <a:p>
            <a:pPr algn="ctr"/>
            <a:r>
              <a:rPr lang="en-US" sz="4000" i="1" dirty="0">
                <a:solidFill>
                  <a:srgbClr val="000000"/>
                </a:solidFill>
                <a:ea typeface="Times New Roman" panose="02020603050405020304" pitchFamily="18" charset="0"/>
              </a:rPr>
              <a:t>r</a:t>
            </a:r>
            <a:r>
              <a:rPr lang="en-US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elaxing</a:t>
            </a:r>
          </a:p>
          <a:p>
            <a:pPr algn="ctr"/>
            <a:r>
              <a:rPr lang="en-US" sz="4000" i="1" dirty="0">
                <a:solidFill>
                  <a:srgbClr val="000000"/>
                </a:solidFill>
                <a:ea typeface="Times New Roman" panose="02020603050405020304" pitchFamily="18" charset="0"/>
              </a:rPr>
              <a:t>ti</a:t>
            </a:r>
            <a:r>
              <a:rPr lang="en-US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ring</a:t>
            </a:r>
          </a:p>
          <a:p>
            <a:pPr algn="ctr"/>
            <a:r>
              <a:rPr lang="en-US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boring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sz="6600" i="1" dirty="0"/>
          </a:p>
        </p:txBody>
      </p:sp>
    </p:spTree>
    <p:extLst>
      <p:ext uri="{BB962C8B-B14F-4D97-AF65-F5344CB8AC3E}">
        <p14:creationId xmlns:p14="http://schemas.microsoft.com/office/powerpoint/2010/main" val="3449769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89F17A-62B5-9924-AB72-DBB10742D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43" y="1021093"/>
            <a:ext cx="11894159" cy="410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9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D42C09-29C9-486C-BE74-226C3229F963}"/>
              </a:ext>
            </a:extLst>
          </p:cNvPr>
          <p:cNvSpPr txBox="1"/>
          <p:nvPr/>
        </p:nvSpPr>
        <p:spPr>
          <a:xfrm>
            <a:off x="127906" y="429621"/>
            <a:ext cx="63168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chemeClr val="accent2">
                    <a:lumMod val="50000"/>
                  </a:schemeClr>
                </a:solidFill>
                <a:latin typeface="Britannic Bold" panose="020B0903060703020204" pitchFamily="34" charset="0"/>
              </a:rPr>
              <a:t>WHAT IS IN THE CLOCK?</a:t>
            </a:r>
            <a:endParaRPr lang="ru-RU" sz="45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Alarm Clock Red PNG Clip Art | Clock clipart, Clip art, Picture clock">
            <a:extLst>
              <a:ext uri="{FF2B5EF4-FFF2-40B4-BE49-F238E27FC236}">
                <a16:creationId xmlns:a16="http://schemas.microsoft.com/office/drawing/2014/main" id="{9116C880-102E-4D6C-A5A8-CCDE7C6ABE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" b="27"/>
          <a:stretch/>
        </p:blipFill>
        <p:spPr bwMode="auto">
          <a:xfrm>
            <a:off x="6216396" y="708200"/>
            <a:ext cx="3933824" cy="54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A461DF-D277-40EB-84A7-C91594F45A91}"/>
              </a:ext>
            </a:extLst>
          </p:cNvPr>
          <p:cNvSpPr txBox="1"/>
          <p:nvPr/>
        </p:nvSpPr>
        <p:spPr>
          <a:xfrm>
            <a:off x="380952" y="4135444"/>
            <a:ext cx="58354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i="1" dirty="0"/>
              <a:t>HOW TO PLAY</a:t>
            </a:r>
          </a:p>
          <a:p>
            <a:pPr marL="285750" indent="-285750">
              <a:buFontTx/>
              <a:buChar char="-"/>
            </a:pPr>
            <a:r>
              <a:rPr lang="en-US" sz="3200" i="1" dirty="0"/>
              <a:t>Click on clock </a:t>
            </a:r>
            <a:r>
              <a:rPr lang="en-VN" sz="3200" i="1" dirty="0"/>
              <a:t>to play</a:t>
            </a:r>
            <a:r>
              <a:rPr lang="en-US" sz="3200" i="1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3200" i="1" dirty="0"/>
              <a:t>Click CHECK to show the answer.</a:t>
            </a:r>
            <a:endParaRPr lang="en-VN" sz="3200" i="1" dirty="0"/>
          </a:p>
        </p:txBody>
      </p:sp>
    </p:spTree>
    <p:extLst>
      <p:ext uri="{BB962C8B-B14F-4D97-AF65-F5344CB8AC3E}">
        <p14:creationId xmlns:p14="http://schemas.microsoft.com/office/powerpoint/2010/main" val="77307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82690" y="517543"/>
            <a:ext cx="5844108" cy="567729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85C2BD-64BC-A302-D329-46C37B96EEDB}"/>
              </a:ext>
            </a:extLst>
          </p:cNvPr>
          <p:cNvSpPr txBox="1"/>
          <p:nvPr/>
        </p:nvSpPr>
        <p:spPr>
          <a:xfrm>
            <a:off x="2376260" y="2372975"/>
            <a:ext cx="61120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- How was your weekend?</a:t>
            </a:r>
          </a:p>
          <a:p>
            <a:r>
              <a:rPr lang="en-US" sz="3600" dirty="0">
                <a:solidFill>
                  <a:srgbClr val="000000"/>
                </a:solidFill>
              </a:rPr>
              <a:t>- It was </a:t>
            </a:r>
            <a:r>
              <a:rPr lang="en-US" sz="3600" dirty="0">
                <a:solidFill>
                  <a:schemeClr val="bg1"/>
                </a:solidFill>
              </a:rPr>
              <a:t>relaxing</a:t>
            </a:r>
            <a:r>
              <a:rPr lang="en-US" sz="3600" dirty="0">
                <a:solidFill>
                  <a:srgbClr val="000000"/>
                </a:solidFill>
              </a:rPr>
              <a:t>. I was at the </a:t>
            </a:r>
            <a:r>
              <a:rPr lang="en-US" sz="3600" dirty="0">
                <a:solidFill>
                  <a:schemeClr val="bg1"/>
                </a:solidFill>
              </a:rPr>
              <a:t>beach</a:t>
            </a:r>
            <a:r>
              <a:rPr lang="en-US" sz="3600" dirty="0">
                <a:solidFill>
                  <a:srgbClr val="000000"/>
                </a:solidFill>
              </a:rPr>
              <a:t> with </a:t>
            </a:r>
            <a:r>
              <a:rPr lang="en-US" sz="3600" dirty="0">
                <a:solidFill>
                  <a:schemeClr val="bg1"/>
                </a:solidFill>
              </a:rPr>
              <a:t>my mom and brother</a:t>
            </a:r>
            <a:r>
              <a:rPr lang="en-US" sz="3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42C6FF-B5AB-C931-2970-2E76F7E5EC00}"/>
              </a:ext>
            </a:extLst>
          </p:cNvPr>
          <p:cNvSpPr txBox="1"/>
          <p:nvPr/>
        </p:nvSpPr>
        <p:spPr>
          <a:xfrm>
            <a:off x="1521186" y="1360188"/>
            <a:ext cx="64056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i="1" dirty="0">
                <a:solidFill>
                  <a:schemeClr val="bg1"/>
                </a:solidFill>
              </a:rPr>
              <a:t>Structures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76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9CD54D-CB6B-4175-9351-C52F0106A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52" y="1399554"/>
            <a:ext cx="1857375" cy="1724025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C8F9C43-F69A-4794-8051-86A28000458D}"/>
              </a:ext>
            </a:extLst>
          </p:cNvPr>
          <p:cNvSpPr/>
          <p:nvPr/>
        </p:nvSpPr>
        <p:spPr>
          <a:xfrm>
            <a:off x="2767633" y="1163547"/>
            <a:ext cx="4018178" cy="1960032"/>
          </a:xfrm>
          <a:prstGeom prst="cloudCallout">
            <a:avLst>
              <a:gd name="adj1" fmla="val -64270"/>
              <a:gd name="adj2" fmla="val 29189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How was your weekend?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EAEE56BF-1193-4A74-90BD-5A39A5569282}"/>
              </a:ext>
            </a:extLst>
          </p:cNvPr>
          <p:cNvSpPr/>
          <p:nvPr/>
        </p:nvSpPr>
        <p:spPr>
          <a:xfrm>
            <a:off x="5416412" y="3524091"/>
            <a:ext cx="3576845" cy="2081579"/>
          </a:xfrm>
          <a:prstGeom prst="cloudCallout">
            <a:avLst>
              <a:gd name="adj1" fmla="val 74733"/>
              <a:gd name="adj2" fmla="val 948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It was boring. </a:t>
            </a:r>
          </a:p>
        </p:txBody>
      </p:sp>
      <p:pic>
        <p:nvPicPr>
          <p:cNvPr id="13" name="Picture 12" descr="A close-up of a person&#10;&#10;Description automatically generated with medium confidence">
            <a:extLst>
              <a:ext uri="{FF2B5EF4-FFF2-40B4-BE49-F238E27FC236}">
                <a16:creationId xmlns:a16="http://schemas.microsoft.com/office/drawing/2014/main" id="{F3C9F8A3-F8A6-49BA-AF8F-EA620FA9CC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0081" y="3780798"/>
            <a:ext cx="1767519" cy="16358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85A133-28CF-C7CA-8C5C-ECAB509D7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6840" y="482612"/>
            <a:ext cx="2546481" cy="2851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902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23584E-6BC5-3230-EC74-D3469C3A8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4" y="525861"/>
            <a:ext cx="7283824" cy="7048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88443E-A8E9-1853-140E-D2D93D3AA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4" y="1361335"/>
            <a:ext cx="7931571" cy="24924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813F1A-82D0-BC25-BE2C-59FBEA42D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658" y="3853790"/>
            <a:ext cx="8720568" cy="263363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8BCB480-9AFA-D858-E0C8-BACA35F36DE5}"/>
              </a:ext>
            </a:extLst>
          </p:cNvPr>
          <p:cNvSpPr/>
          <p:nvPr/>
        </p:nvSpPr>
        <p:spPr>
          <a:xfrm>
            <a:off x="3913379" y="2439440"/>
            <a:ext cx="1582645" cy="6930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1CF5A0-8066-B79C-7F75-0055C2558F4C}"/>
              </a:ext>
            </a:extLst>
          </p:cNvPr>
          <p:cNvSpPr/>
          <p:nvPr/>
        </p:nvSpPr>
        <p:spPr>
          <a:xfrm>
            <a:off x="9359674" y="5594922"/>
            <a:ext cx="1853758" cy="7866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3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1967</TotalTime>
  <Words>81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Britannic Bold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MyPC</cp:lastModifiedBy>
  <cp:revision>112</cp:revision>
  <dcterms:created xsi:type="dcterms:W3CDTF">2023-01-31T08:21:18Z</dcterms:created>
  <dcterms:modified xsi:type="dcterms:W3CDTF">2026-04-17T05:25:41Z</dcterms:modified>
</cp:coreProperties>
</file>