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343" r:id="rId4"/>
    <p:sldId id="271" r:id="rId5"/>
    <p:sldId id="360" r:id="rId6"/>
    <p:sldId id="351" r:id="rId7"/>
    <p:sldId id="319" r:id="rId8"/>
    <p:sldId id="275" r:id="rId9"/>
    <p:sldId id="35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5050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0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Unit 4 lesson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48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57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401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9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246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56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69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8: My friends and I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4207"/>
            <a:ext cx="118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0" r:id="rId13"/>
    <p:sldLayoutId id="2147483672" r:id="rId14"/>
    <p:sldLayoutId id="2147483673" r:id="rId15"/>
    <p:sldLayoutId id="2147483674" r:id="rId16"/>
    <p:sldLayoutId id="2147483676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6.png"/><Relationship Id="rId10" Type="http://schemas.openxmlformats.org/officeDocument/2006/relationships/audio" Target="../media/media5.mp3"/><Relationship Id="rId19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3F291-86C3-4A4B-89FA-3B153A113D87}"/>
              </a:ext>
            </a:extLst>
          </p:cNvPr>
          <p:cNvSpPr txBox="1"/>
          <p:nvPr/>
        </p:nvSpPr>
        <p:spPr>
          <a:xfrm>
            <a:off x="6265944" y="3282434"/>
            <a:ext cx="5000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Unit 8: MY FRIENDS AND I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Lesson 3 - </a:t>
            </a:r>
            <a:r>
              <a:rPr lang="en-U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Page 112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7798F9-4115-411B-98CA-D172C072BD41}"/>
              </a:ext>
            </a:extLst>
          </p:cNvPr>
          <p:cNvSpPr txBox="1"/>
          <p:nvPr/>
        </p:nvSpPr>
        <p:spPr>
          <a:xfrm>
            <a:off x="0" y="509883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314EA3-735D-4D64-BD40-018A10270087}"/>
              </a:ext>
            </a:extLst>
          </p:cNvPr>
          <p:cNvSpPr txBox="1"/>
          <p:nvPr/>
        </p:nvSpPr>
        <p:spPr>
          <a:xfrm>
            <a:off x="4103941" y="509883"/>
            <a:ext cx="456295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WHAT’S MISSING?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38124-E827-7B31-C81E-4A75638EF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712" y="1340880"/>
            <a:ext cx="3143412" cy="4318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175629-A6E7-1C3D-E960-DD36B9405FF0}"/>
              </a:ext>
            </a:extLst>
          </p:cNvPr>
          <p:cNvSpPr/>
          <p:nvPr/>
        </p:nvSpPr>
        <p:spPr>
          <a:xfrm>
            <a:off x="6676846" y="4787659"/>
            <a:ext cx="111280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4E3CD5-C8C7-8F4D-8DFE-4B1307ACB3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9408" y="3088894"/>
            <a:ext cx="2276146" cy="29734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798F9-4115-411B-98CA-D172C072BD41}"/>
              </a:ext>
            </a:extLst>
          </p:cNvPr>
          <p:cNvSpPr txBox="1"/>
          <p:nvPr/>
        </p:nvSpPr>
        <p:spPr>
          <a:xfrm>
            <a:off x="155275" y="1687253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3EC06-6246-5005-2AEF-8090DAA6DE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86264" y="3449930"/>
            <a:ext cx="2276146" cy="2940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C0AC20-007E-EB4A-E713-124C6A85D4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64815" y="855131"/>
            <a:ext cx="2276145" cy="2903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19C465-33A7-968F-6773-A67CE5448FF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01768" y="3759068"/>
            <a:ext cx="2324199" cy="3098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4ED4DA-2627-B741-F139-DE7425E343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77613" y="395890"/>
            <a:ext cx="2246492" cy="3012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0067EE-5A9A-1918-4A80-C2989B6D087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35087" y="22720"/>
            <a:ext cx="2324198" cy="3192838"/>
          </a:xfrm>
          <a:prstGeom prst="rect">
            <a:avLst/>
          </a:prstGeom>
        </p:spPr>
      </p:pic>
      <p:pic>
        <p:nvPicPr>
          <p:cNvPr id="11" name="yesterday">
            <a:hlinkClick r:id="" action="ppaction://media"/>
            <a:extLst>
              <a:ext uri="{FF2B5EF4-FFF2-40B4-BE49-F238E27FC236}">
                <a16:creationId xmlns:a16="http://schemas.microsoft.com/office/drawing/2014/main" id="{38B94CA2-03A0-51B2-F798-B1AE50B71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03154" y="4038601"/>
            <a:ext cx="593784" cy="5937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09CD07-1496-150E-9B66-DD64CBB6D213}"/>
              </a:ext>
            </a:extLst>
          </p:cNvPr>
          <p:cNvSpPr txBox="1"/>
          <p:nvPr/>
        </p:nvSpPr>
        <p:spPr>
          <a:xfrm>
            <a:off x="0" y="6112062"/>
            <a:ext cx="494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Click each picture to hear the sound</a:t>
            </a:r>
          </a:p>
        </p:txBody>
      </p:sp>
      <p:pic>
        <p:nvPicPr>
          <p:cNvPr id="13" name="last night">
            <a:hlinkClick r:id="" action="ppaction://media"/>
            <a:extLst>
              <a:ext uri="{FF2B5EF4-FFF2-40B4-BE49-F238E27FC236}">
                <a16:creationId xmlns:a16="http://schemas.microsoft.com/office/drawing/2014/main" id="{F8A65113-F396-30D5-9E97-8CB32A1B0D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27328" y="4038601"/>
            <a:ext cx="569610" cy="569610"/>
          </a:xfrm>
          <a:prstGeom prst="rect">
            <a:avLst/>
          </a:prstGeom>
        </p:spPr>
      </p:pic>
      <p:pic>
        <p:nvPicPr>
          <p:cNvPr id="14" name="Last Tuesday">
            <a:hlinkClick r:id="" action="ppaction://media"/>
            <a:extLst>
              <a:ext uri="{FF2B5EF4-FFF2-40B4-BE49-F238E27FC236}">
                <a16:creationId xmlns:a16="http://schemas.microsoft.com/office/drawing/2014/main" id="{E1425D03-4845-C518-8AA4-9DAFC068FF5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27328" y="4129087"/>
            <a:ext cx="479124" cy="479124"/>
          </a:xfrm>
          <a:prstGeom prst="rect">
            <a:avLst/>
          </a:prstGeom>
        </p:spPr>
      </p:pic>
      <p:pic>
        <p:nvPicPr>
          <p:cNvPr id="15" name="last week">
            <a:hlinkClick r:id="" action="ppaction://media"/>
            <a:extLst>
              <a:ext uri="{FF2B5EF4-FFF2-40B4-BE49-F238E27FC236}">
                <a16:creationId xmlns:a16="http://schemas.microsoft.com/office/drawing/2014/main" id="{979798C8-77DC-D8A4-7A9D-67F24E53F8F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17702" y="4146097"/>
            <a:ext cx="498375" cy="498375"/>
          </a:xfrm>
          <a:prstGeom prst="rect">
            <a:avLst/>
          </a:prstGeom>
        </p:spPr>
      </p:pic>
      <p:pic>
        <p:nvPicPr>
          <p:cNvPr id="16" name="last weekend">
            <a:hlinkClick r:id="" action="ppaction://media"/>
            <a:extLst>
              <a:ext uri="{FF2B5EF4-FFF2-40B4-BE49-F238E27FC236}">
                <a16:creationId xmlns:a16="http://schemas.microsoft.com/office/drawing/2014/main" id="{10663ED6-40A5-C3D3-7E8F-0ACBBB73126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27328" y="4110479"/>
            <a:ext cx="569610" cy="569610"/>
          </a:xfrm>
          <a:prstGeom prst="rect">
            <a:avLst/>
          </a:prstGeom>
        </p:spPr>
      </p:pic>
      <p:pic>
        <p:nvPicPr>
          <p:cNvPr id="17" name="last month">
            <a:hlinkClick r:id="" action="ppaction://media"/>
            <a:extLst>
              <a:ext uri="{FF2B5EF4-FFF2-40B4-BE49-F238E27FC236}">
                <a16:creationId xmlns:a16="http://schemas.microsoft.com/office/drawing/2014/main" id="{59810046-EA95-6D08-6624-1EA4D7AEA8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51502" y="4062775"/>
            <a:ext cx="569610" cy="56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0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6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69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92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79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15985" y="800508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i="1" dirty="0"/>
          </a:p>
          <a:p>
            <a:pPr algn="ctr"/>
            <a:r>
              <a:rPr lang="en-US" sz="6000" i="1" dirty="0"/>
              <a:t>New words</a:t>
            </a:r>
          </a:p>
          <a:p>
            <a:pPr algn="ctr"/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movie theater</a:t>
            </a:r>
          </a:p>
          <a:p>
            <a:pPr algn="ctr"/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playground</a:t>
            </a:r>
          </a:p>
          <a:p>
            <a:pPr algn="ctr"/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museum</a:t>
            </a:r>
          </a:p>
          <a:p>
            <a:pPr algn="ctr"/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mall</a:t>
            </a:r>
          </a:p>
          <a:p>
            <a:pPr algn="ctr"/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Supermarket</a:t>
            </a:r>
          </a:p>
          <a:p>
            <a:pPr algn="ctr"/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amusement park</a:t>
            </a:r>
          </a:p>
          <a:p>
            <a:pPr algn="ctr"/>
            <a:endParaRPr lang="en-US" sz="3600" i="1" dirty="0">
              <a:solidFill>
                <a:schemeClr val="tx1"/>
              </a:solidFill>
            </a:endParaRPr>
          </a:p>
          <a:p>
            <a:pPr algn="ctr"/>
            <a:endParaRPr lang="en-US" sz="3600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251773" y="2641965"/>
            <a:ext cx="422030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amusement park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92" y="6096927"/>
            <a:ext cx="52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Click on each English word to hear the sound.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85750" y="3937972"/>
            <a:ext cx="241663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əˈmjuːzmənt</a:t>
            </a:r>
            <a:r>
              <a:rPr lang="en-US" dirty="0">
                <a:solidFill>
                  <a:srgbClr val="FF0000"/>
                </a:solidFill>
              </a:rPr>
              <a:t> ˌ</a:t>
            </a:r>
            <a:r>
              <a:rPr lang="en-US" dirty="0" err="1">
                <a:solidFill>
                  <a:srgbClr val="FF0000"/>
                </a:solidFill>
              </a:rPr>
              <a:t>pɑːrk</a:t>
            </a:r>
            <a:r>
              <a:rPr lang="en-US" dirty="0">
                <a:solidFill>
                  <a:srgbClr val="FF0000"/>
                </a:solidFill>
              </a:rPr>
              <a:t>/ </a:t>
            </a:r>
            <a:br>
              <a:rPr lang="en-US" dirty="0"/>
            </a:b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9CFF3D-6554-2124-6268-69DB6585D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10" y="509989"/>
            <a:ext cx="5069274" cy="5421320"/>
          </a:xfrm>
          <a:prstGeom prst="rect">
            <a:avLst/>
          </a:prstGeom>
        </p:spPr>
      </p:pic>
      <p:pic>
        <p:nvPicPr>
          <p:cNvPr id="13" name="amusement park">
            <a:hlinkClick r:id="" action="ppaction://media"/>
            <a:extLst>
              <a:ext uri="{FF2B5EF4-FFF2-40B4-BE49-F238E27FC236}">
                <a16:creationId xmlns:a16="http://schemas.microsoft.com/office/drawing/2014/main" id="{06C9719D-D757-D396-65FF-65791BAC5E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8881" y="35315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2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9F8980-992A-707F-9765-84AF7FBC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04" y="617976"/>
            <a:ext cx="2528742" cy="2772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21C781-6EBE-4480-C725-5DC2414C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95" y="598018"/>
            <a:ext cx="2528742" cy="2792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8E66B-215B-5A29-D4C1-A15B4C2F1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611" y="642267"/>
            <a:ext cx="2495825" cy="2709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0CB59-D90E-562A-5346-E390F2381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954" y="3506674"/>
            <a:ext cx="2524804" cy="2844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1A68C-2073-405C-667E-5915BFED0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432" y="3662273"/>
            <a:ext cx="2659455" cy="2844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888B4A-CB7A-3A07-490E-E256B124C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85" y="3662273"/>
            <a:ext cx="2534783" cy="28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D66C7B-0780-4F88-A6D2-92A5BA38B803}"/>
              </a:ext>
            </a:extLst>
          </p:cNvPr>
          <p:cNvSpPr/>
          <p:nvPr/>
        </p:nvSpPr>
        <p:spPr>
          <a:xfrm>
            <a:off x="304800" y="476250"/>
            <a:ext cx="2952750" cy="638175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WHAT’S MISSING?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0C4697-05C7-4BB4-B6C4-4E74E973D1FE}"/>
              </a:ext>
            </a:extLst>
          </p:cNvPr>
          <p:cNvSpPr/>
          <p:nvPr/>
        </p:nvSpPr>
        <p:spPr>
          <a:xfrm>
            <a:off x="431007" y="1401521"/>
            <a:ext cx="2171700" cy="552450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mall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293F54-25F1-4E7B-8386-693F9C1D6B8B}"/>
              </a:ext>
            </a:extLst>
          </p:cNvPr>
          <p:cNvSpPr/>
          <p:nvPr/>
        </p:nvSpPr>
        <p:spPr>
          <a:xfrm>
            <a:off x="4486275" y="1962150"/>
            <a:ext cx="2171700" cy="552450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mall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D36468-E31E-40BE-9D1C-A190EA9DB183}"/>
              </a:ext>
            </a:extLst>
          </p:cNvPr>
          <p:cNvSpPr/>
          <p:nvPr/>
        </p:nvSpPr>
        <p:spPr>
          <a:xfrm>
            <a:off x="6258339" y="3674786"/>
            <a:ext cx="2171700" cy="552450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mall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9F554B-FAF0-4DB4-9CE3-CCC861379F24}"/>
              </a:ext>
            </a:extLst>
          </p:cNvPr>
          <p:cNvSpPr/>
          <p:nvPr/>
        </p:nvSpPr>
        <p:spPr>
          <a:xfrm>
            <a:off x="7562850" y="1962150"/>
            <a:ext cx="2171700" cy="552450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mall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82941-AE43-409D-9A1F-D6E09AE92BC5}"/>
              </a:ext>
            </a:extLst>
          </p:cNvPr>
          <p:cNvSpPr/>
          <p:nvPr/>
        </p:nvSpPr>
        <p:spPr>
          <a:xfrm>
            <a:off x="827227" y="3686279"/>
            <a:ext cx="2171700" cy="552450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mall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56BC33-7314-4585-BCFA-E715022CA0B8}"/>
              </a:ext>
            </a:extLst>
          </p:cNvPr>
          <p:cNvSpPr/>
          <p:nvPr/>
        </p:nvSpPr>
        <p:spPr>
          <a:xfrm>
            <a:off x="3059907" y="2928938"/>
            <a:ext cx="2986088" cy="552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supermarket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96ABB1-14A3-4FE6-BC5A-38B08A0591CC}"/>
              </a:ext>
            </a:extLst>
          </p:cNvPr>
          <p:cNvSpPr/>
          <p:nvPr/>
        </p:nvSpPr>
        <p:spPr>
          <a:xfrm>
            <a:off x="6753227" y="2914650"/>
            <a:ext cx="2986088" cy="552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supermarket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AC6F162-992E-4A8B-8035-F248936C8DA3}"/>
              </a:ext>
            </a:extLst>
          </p:cNvPr>
          <p:cNvSpPr/>
          <p:nvPr/>
        </p:nvSpPr>
        <p:spPr>
          <a:xfrm>
            <a:off x="8291512" y="5743575"/>
            <a:ext cx="2986088" cy="552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supermarket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AE3F8B2-1056-41EE-A5C3-BD79A8E0B16B}"/>
              </a:ext>
            </a:extLst>
          </p:cNvPr>
          <p:cNvSpPr/>
          <p:nvPr/>
        </p:nvSpPr>
        <p:spPr>
          <a:xfrm>
            <a:off x="420033" y="5743575"/>
            <a:ext cx="2986088" cy="552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supermarket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447652-0C29-48BE-B558-4C6CEBC73BE6}"/>
              </a:ext>
            </a:extLst>
          </p:cNvPr>
          <p:cNvSpPr/>
          <p:nvPr/>
        </p:nvSpPr>
        <p:spPr>
          <a:xfrm>
            <a:off x="6396037" y="1038225"/>
            <a:ext cx="2986088" cy="552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supermarket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F8DA93-BE28-4FF7-BF6E-2546F54A9E4E}"/>
              </a:ext>
            </a:extLst>
          </p:cNvPr>
          <p:cNvSpPr/>
          <p:nvPr/>
        </p:nvSpPr>
        <p:spPr>
          <a:xfrm>
            <a:off x="3793435" y="4677810"/>
            <a:ext cx="2171700" cy="552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playground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26B299B-DF82-4D96-98E0-6FF887695640}"/>
              </a:ext>
            </a:extLst>
          </p:cNvPr>
          <p:cNvSpPr/>
          <p:nvPr/>
        </p:nvSpPr>
        <p:spPr>
          <a:xfrm>
            <a:off x="9848850" y="1409700"/>
            <a:ext cx="2171700" cy="552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playground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415564-D11D-477C-9F04-1BC3CD0F0E1D}"/>
              </a:ext>
            </a:extLst>
          </p:cNvPr>
          <p:cNvSpPr/>
          <p:nvPr/>
        </p:nvSpPr>
        <p:spPr>
          <a:xfrm>
            <a:off x="9105900" y="4333875"/>
            <a:ext cx="2171700" cy="552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playground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CB33054-E9CB-4CBB-8465-EEF2D2CEF6B5}"/>
              </a:ext>
            </a:extLst>
          </p:cNvPr>
          <p:cNvSpPr/>
          <p:nvPr/>
        </p:nvSpPr>
        <p:spPr>
          <a:xfrm>
            <a:off x="3400425" y="1276350"/>
            <a:ext cx="2171700" cy="552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playground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0CD4100-4AD3-491A-895D-EC2BBD536187}"/>
              </a:ext>
            </a:extLst>
          </p:cNvPr>
          <p:cNvSpPr/>
          <p:nvPr/>
        </p:nvSpPr>
        <p:spPr>
          <a:xfrm>
            <a:off x="180975" y="2752725"/>
            <a:ext cx="2171700" cy="552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playground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9BB06A7-679E-4C07-93E1-C927E59BA781}"/>
              </a:ext>
            </a:extLst>
          </p:cNvPr>
          <p:cNvSpPr/>
          <p:nvPr/>
        </p:nvSpPr>
        <p:spPr>
          <a:xfrm>
            <a:off x="9029700" y="3524250"/>
            <a:ext cx="3086100" cy="552450"/>
          </a:xfrm>
          <a:prstGeom prst="roundRect">
            <a:avLst/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amusement park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AE13E39-7D77-4D04-B906-13EA54EADCB5}"/>
              </a:ext>
            </a:extLst>
          </p:cNvPr>
          <p:cNvSpPr/>
          <p:nvPr/>
        </p:nvSpPr>
        <p:spPr>
          <a:xfrm>
            <a:off x="3819525" y="419100"/>
            <a:ext cx="3086100" cy="552450"/>
          </a:xfrm>
          <a:prstGeom prst="roundRect">
            <a:avLst/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amusement park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D579A7-7468-4852-8EFF-57A0834D9CBB}"/>
              </a:ext>
            </a:extLst>
          </p:cNvPr>
          <p:cNvSpPr/>
          <p:nvPr/>
        </p:nvSpPr>
        <p:spPr>
          <a:xfrm>
            <a:off x="541701" y="5029200"/>
            <a:ext cx="3086100" cy="552450"/>
          </a:xfrm>
          <a:prstGeom prst="roundRect">
            <a:avLst/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amusement park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829768-D8BB-40DB-8ECD-262171D8F73A}"/>
              </a:ext>
            </a:extLst>
          </p:cNvPr>
          <p:cNvSpPr/>
          <p:nvPr/>
        </p:nvSpPr>
        <p:spPr>
          <a:xfrm>
            <a:off x="5572125" y="5124450"/>
            <a:ext cx="3086100" cy="552450"/>
          </a:xfrm>
          <a:prstGeom prst="roundRect">
            <a:avLst/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amusement park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8B01DD6-4C46-48FA-9817-3CAF6ECB9160}"/>
              </a:ext>
            </a:extLst>
          </p:cNvPr>
          <p:cNvSpPr/>
          <p:nvPr/>
        </p:nvSpPr>
        <p:spPr>
          <a:xfrm>
            <a:off x="3754096" y="3754921"/>
            <a:ext cx="2171700" cy="552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museum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3A15142-6948-4BC5-B1B2-B9C8FEC93DE2}"/>
              </a:ext>
            </a:extLst>
          </p:cNvPr>
          <p:cNvSpPr/>
          <p:nvPr/>
        </p:nvSpPr>
        <p:spPr>
          <a:xfrm>
            <a:off x="9944100" y="2424631"/>
            <a:ext cx="2171700" cy="552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museum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A1ED72F-C2C2-49AE-AF4B-836D46982FFE}"/>
              </a:ext>
            </a:extLst>
          </p:cNvPr>
          <p:cNvSpPr/>
          <p:nvPr/>
        </p:nvSpPr>
        <p:spPr>
          <a:xfrm>
            <a:off x="9505950" y="519112"/>
            <a:ext cx="2171700" cy="552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museum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649F328-F116-4B45-B538-B6976F12088D}"/>
              </a:ext>
            </a:extLst>
          </p:cNvPr>
          <p:cNvSpPr/>
          <p:nvPr/>
        </p:nvSpPr>
        <p:spPr>
          <a:xfrm>
            <a:off x="6591098" y="4399618"/>
            <a:ext cx="2171700" cy="552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museum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44D5FA-167C-37CE-DFAE-3E8B1B30A398}"/>
              </a:ext>
            </a:extLst>
          </p:cNvPr>
          <p:cNvSpPr/>
          <p:nvPr/>
        </p:nvSpPr>
        <p:spPr>
          <a:xfrm>
            <a:off x="1109663" y="2018624"/>
            <a:ext cx="2986088" cy="552450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movie theater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63422C-E505-6EFD-2CFB-3D841D1FEE6D}"/>
              </a:ext>
            </a:extLst>
          </p:cNvPr>
          <p:cNvSpPr/>
          <p:nvPr/>
        </p:nvSpPr>
        <p:spPr>
          <a:xfrm>
            <a:off x="8989494" y="5038725"/>
            <a:ext cx="2986088" cy="552450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movie theater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7EC7CF-EBD0-EFBB-F769-3C406F654351}"/>
              </a:ext>
            </a:extLst>
          </p:cNvPr>
          <p:cNvSpPr/>
          <p:nvPr/>
        </p:nvSpPr>
        <p:spPr>
          <a:xfrm>
            <a:off x="3671887" y="5809774"/>
            <a:ext cx="2986088" cy="552450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movie theater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82E87D-2C42-06F8-C63C-1447CF1C9AAE}"/>
              </a:ext>
            </a:extLst>
          </p:cNvPr>
          <p:cNvSpPr/>
          <p:nvPr/>
        </p:nvSpPr>
        <p:spPr>
          <a:xfrm>
            <a:off x="464245" y="4356266"/>
            <a:ext cx="2986088" cy="552450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movie theater</a:t>
            </a:r>
          </a:p>
        </p:txBody>
      </p:sp>
    </p:spTree>
    <p:extLst>
      <p:ext uri="{BB962C8B-B14F-4D97-AF65-F5344CB8AC3E}">
        <p14:creationId xmlns:p14="http://schemas.microsoft.com/office/powerpoint/2010/main" val="310628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2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1000794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64895" y="264694"/>
            <a:ext cx="6833937" cy="63526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FCABD-8BF7-8AA5-CE54-B6D1D48194D7}"/>
              </a:ext>
            </a:extLst>
          </p:cNvPr>
          <p:cNvSpPr txBox="1"/>
          <p:nvPr/>
        </p:nvSpPr>
        <p:spPr>
          <a:xfrm>
            <a:off x="2201781" y="1898794"/>
            <a:ext cx="6833936" cy="365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Where were you </a:t>
            </a:r>
            <a:r>
              <a:rPr lang="en-US" sz="3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last night</a:t>
            </a:r>
            <a:r>
              <a:rPr lang="en-US" sz="32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I was at the </a:t>
            </a:r>
            <a:r>
              <a:rPr lang="en-US" sz="3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movie theater</a:t>
            </a:r>
            <a:r>
              <a:rPr lang="en-US" sz="32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Where was </a:t>
            </a:r>
            <a:r>
              <a:rPr lang="en-US" sz="3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Nick last Saturday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 was at the </a:t>
            </a:r>
            <a:r>
              <a:rPr lang="en-US" sz="3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mall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Where were </a:t>
            </a:r>
            <a:r>
              <a:rPr lang="en-US" sz="3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Alfie and Mai yesterday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They were at the </a:t>
            </a:r>
            <a:r>
              <a:rPr lang="en-US" sz="3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park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6906C-68B7-C712-80A7-9255AF352C29}"/>
              </a:ext>
            </a:extLst>
          </p:cNvPr>
          <p:cNvSpPr txBox="1"/>
          <p:nvPr/>
        </p:nvSpPr>
        <p:spPr>
          <a:xfrm>
            <a:off x="2009274" y="669757"/>
            <a:ext cx="6106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Structures</a:t>
            </a: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9CD54D-CB6B-4175-9351-C52F0106A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52" y="1399554"/>
            <a:ext cx="1857375" cy="172402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C8F9C43-F69A-4794-8051-86A28000458D}"/>
              </a:ext>
            </a:extLst>
          </p:cNvPr>
          <p:cNvSpPr/>
          <p:nvPr/>
        </p:nvSpPr>
        <p:spPr>
          <a:xfrm>
            <a:off x="2588249" y="355153"/>
            <a:ext cx="3576845" cy="1578044"/>
          </a:xfrm>
          <a:prstGeom prst="cloudCallout">
            <a:avLst>
              <a:gd name="adj1" fmla="val -64270"/>
              <a:gd name="adj2" fmla="val 2918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Where were you last week?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AEE56BF-1193-4A74-90BD-5A39A5569282}"/>
              </a:ext>
            </a:extLst>
          </p:cNvPr>
          <p:cNvSpPr/>
          <p:nvPr/>
        </p:nvSpPr>
        <p:spPr>
          <a:xfrm>
            <a:off x="5504646" y="3769433"/>
            <a:ext cx="3289469" cy="2081579"/>
          </a:xfrm>
          <a:prstGeom prst="cloudCallout">
            <a:avLst>
              <a:gd name="adj1" fmla="val 74054"/>
              <a:gd name="adj2" fmla="val 2931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I was at the playground.</a:t>
            </a:r>
            <a:endParaRPr lang="en-US" sz="25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F3C9F8A3-F8A6-49BA-AF8F-EA620FA9CC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1255" y="4564880"/>
            <a:ext cx="1767519" cy="1635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6D1107-76B2-68C7-3B0A-7A1CA7A23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683" y="459201"/>
            <a:ext cx="3834581" cy="323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20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152</Words>
  <Application>Microsoft Office PowerPoint</Application>
  <PresentationFormat>Widescreen</PresentationFormat>
  <Paragraphs>55</Paragraphs>
  <Slides>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MyPC</cp:lastModifiedBy>
  <cp:revision>98</cp:revision>
  <dcterms:created xsi:type="dcterms:W3CDTF">2023-01-31T08:21:18Z</dcterms:created>
  <dcterms:modified xsi:type="dcterms:W3CDTF">2026-04-17T05:24:43Z</dcterms:modified>
</cp:coreProperties>
</file>