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8" r:id="rId4"/>
    <p:sldId id="270" r:id="rId5"/>
    <p:sldId id="274" r:id="rId6"/>
    <p:sldId id="275" r:id="rId7"/>
    <p:sldId id="283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19A8-3542-45DC-86F8-A682272C25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AE5CF-6FED-4105-AD0E-5B2582C3F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0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6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8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5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46564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0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1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7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32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1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8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8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34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1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6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43328-2421-4B93-B770-3A2669E25A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99212-C788-4927-9C93-E46A87B0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2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2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3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My friends and 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 Anh 4 i-Learn Smart Start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DTP Education Solutions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  <p:sldLayoutId id="2147483677" r:id="rId15"/>
    <p:sldLayoutId id="2147483679" r:id="rId16"/>
    <p:sldLayoutId id="2147483680" r:id="rId17"/>
    <p:sldLayoutId id="2147483681" r:id="rId18"/>
    <p:sldLayoutId id="2147483682" r:id="rId19"/>
    <p:sldLayoutId id="214748368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2BF23-7F57-4716-891A-CB0D044236D8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8: MY FRIENDS AND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Page 1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9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435236" y="563605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617" y="3187823"/>
            <a:ext cx="2613640" cy="2655125"/>
          </a:xfrm>
          <a:prstGeom prst="rect">
            <a:avLst/>
          </a:prstGeom>
        </p:spPr>
      </p:pic>
      <p:sp>
        <p:nvSpPr>
          <p:cNvPr id="4" name="Speech Bubble: Rectangle with Corners Rounded 13">
            <a:extLst>
              <a:ext uri="{FF2B5EF4-FFF2-40B4-BE49-F238E27FC236}">
                <a16:creationId xmlns:a16="http://schemas.microsoft.com/office/drawing/2014/main" id="{8EA86700-B76A-55BC-A1D5-D08942718988}"/>
              </a:ext>
            </a:extLst>
          </p:cNvPr>
          <p:cNvSpPr/>
          <p:nvPr/>
        </p:nvSpPr>
        <p:spPr>
          <a:xfrm>
            <a:off x="5470767" y="2050016"/>
            <a:ext cx="3445585" cy="992421"/>
          </a:xfrm>
          <a:prstGeom prst="wedgeRoundRectCallout">
            <a:avLst>
              <a:gd name="adj1" fmla="val 58847"/>
              <a:gd name="adj2" fmla="val 1158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18C99E7E-92B6-932A-80A2-9838392B0633}"/>
              </a:ext>
            </a:extLst>
          </p:cNvPr>
          <p:cNvSpPr/>
          <p:nvPr/>
        </p:nvSpPr>
        <p:spPr>
          <a:xfrm>
            <a:off x="5527132" y="36210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59883879-8CEE-7EDC-3B5B-6A420207669C}"/>
              </a:ext>
            </a:extLst>
          </p:cNvPr>
          <p:cNvSpPr/>
          <p:nvPr/>
        </p:nvSpPr>
        <p:spPr>
          <a:xfrm>
            <a:off x="5527132" y="4515386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CHECK</a:t>
            </a:r>
          </a:p>
        </p:txBody>
      </p:sp>
      <p:pic>
        <p:nvPicPr>
          <p:cNvPr id="10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F2BCCC-175F-F42C-35C5-E8B8B9E64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34" y="5509895"/>
            <a:ext cx="1650233" cy="1065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84" y="2034309"/>
            <a:ext cx="2808921" cy="29583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7892F70-69BC-6670-1E97-4508625AB04C}"/>
              </a:ext>
            </a:extLst>
          </p:cNvPr>
          <p:cNvSpPr/>
          <p:nvPr/>
        </p:nvSpPr>
        <p:spPr>
          <a:xfrm>
            <a:off x="829721" y="1457857"/>
            <a:ext cx="4111297" cy="411129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9675" y="2253838"/>
            <a:ext cx="196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last night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21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6600" i="1" dirty="0"/>
              <a:t>/</a:t>
            </a:r>
            <a:r>
              <a:rPr lang="vi-VN" sz="6600" i="1" dirty="0"/>
              <a:t>d</a:t>
            </a:r>
            <a:r>
              <a:rPr lang="en-US" sz="6600" i="1" dirty="0"/>
              <a:t>/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61786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293" y="324802"/>
            <a:ext cx="9789053" cy="2875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259" y="3596230"/>
            <a:ext cx="3987456" cy="2556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42708" y="4155960"/>
            <a:ext cx="2325189" cy="71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/>
              <a:t>yesterday</a:t>
            </a:r>
            <a:endParaRPr lang="en-US" sz="3200" b="1" i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91005" y="4155959"/>
            <a:ext cx="2325189" cy="71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/>
              <a:t>weekend</a:t>
            </a:r>
            <a:endParaRPr lang="en-US" sz="3200" b="1" i="1" dirty="0">
              <a:latin typeface="Comic Sans MS" panose="030F0702030302020204" pitchFamily="66" charset="0"/>
            </a:endParaRPr>
          </a:p>
        </p:txBody>
      </p:sp>
      <p:pic>
        <p:nvPicPr>
          <p:cNvPr id="7" name="CD3 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88879" y="1648098"/>
            <a:ext cx="455023" cy="455023"/>
          </a:xfrm>
          <a:prstGeom prst="rect">
            <a:avLst/>
          </a:prstGeom>
        </p:spPr>
      </p:pic>
      <p:pic>
        <p:nvPicPr>
          <p:cNvPr id="8" name="CD3 TRACK 34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39690" y="5181190"/>
            <a:ext cx="435429" cy="435429"/>
          </a:xfrm>
          <a:prstGeom prst="rect">
            <a:avLst/>
          </a:prstGeom>
        </p:spPr>
      </p:pic>
      <p:pic>
        <p:nvPicPr>
          <p:cNvPr id="9" name="CD3 TRACK 34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6895" y="5181190"/>
            <a:ext cx="423967" cy="423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42217" y="6335487"/>
            <a:ext cx="2973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</a:rPr>
              <a:t>Click on the word to hear the sound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E00D6-9531-4EE2-B7A2-DECB091C6CAA}"/>
              </a:ext>
            </a:extLst>
          </p:cNvPr>
          <p:cNvSpPr txBox="1"/>
          <p:nvPr/>
        </p:nvSpPr>
        <p:spPr>
          <a:xfrm>
            <a:off x="0" y="543698"/>
            <a:ext cx="5424616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rgbClr val="FF00FF"/>
                </a:solidFill>
                <a:latin typeface="Arial Black" panose="020B0A04020102020204" pitchFamily="34" charset="0"/>
              </a:rPr>
              <a:t>BEFORE YOU LISTEN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6F4E2-A1C5-4781-8433-0605E690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2869"/>
          <a:stretch/>
        </p:blipFill>
        <p:spPr>
          <a:xfrm>
            <a:off x="3719383" y="1507525"/>
            <a:ext cx="4973180" cy="4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10" y="1170623"/>
            <a:ext cx="6794600" cy="4211276"/>
          </a:xfrm>
          <a:prstGeom prst="rect">
            <a:avLst/>
          </a:prstGeom>
        </p:spPr>
      </p:pic>
      <p:sp>
        <p:nvSpPr>
          <p:cNvPr id="3" name="Speech Bubble: Rectangle 3">
            <a:extLst>
              <a:ext uri="{FF2B5EF4-FFF2-40B4-BE49-F238E27FC236}">
                <a16:creationId xmlns:a16="http://schemas.microsoft.com/office/drawing/2014/main" id="{1F9E38B3-7CF5-4B16-A970-16FB64225E85}"/>
              </a:ext>
            </a:extLst>
          </p:cNvPr>
          <p:cNvSpPr/>
          <p:nvPr/>
        </p:nvSpPr>
        <p:spPr>
          <a:xfrm>
            <a:off x="1048507" y="1255367"/>
            <a:ext cx="3146025" cy="1173892"/>
          </a:xfrm>
          <a:prstGeom prst="wedgeRectCallout">
            <a:avLst>
              <a:gd name="adj1" fmla="val 46102"/>
              <a:gd name="adj2" fmla="val 6776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</a:t>
            </a:r>
            <a:r>
              <a:rPr lang="vi-VN" sz="3200" dirty="0">
                <a:solidFill>
                  <a:schemeClr val="tx1"/>
                </a:solidFill>
              </a:rPr>
              <a:t> are they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F9E38B3-7CF5-4B16-A970-16FB64225E85}"/>
              </a:ext>
            </a:extLst>
          </p:cNvPr>
          <p:cNvSpPr/>
          <p:nvPr/>
        </p:nvSpPr>
        <p:spPr>
          <a:xfrm>
            <a:off x="1048506" y="3411379"/>
            <a:ext cx="3146025" cy="1173892"/>
          </a:xfrm>
          <a:prstGeom prst="wedgeRectCallout">
            <a:avLst>
              <a:gd name="adj1" fmla="val 46102"/>
              <a:gd name="adj2" fmla="val 6776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/>
              </a:solidFill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</a:rPr>
              <a:t>Is Mr Brown happy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712"/>
            <a:ext cx="7852084" cy="1053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56" y="1691775"/>
            <a:ext cx="10048875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744" y="3009764"/>
            <a:ext cx="6361956" cy="311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B8D15-46FB-4652-AF1D-BAB9BD9CD6F0}"/>
              </a:ext>
            </a:extLst>
          </p:cNvPr>
          <p:cNvSpPr txBox="1"/>
          <p:nvPr/>
        </p:nvSpPr>
        <p:spPr>
          <a:xfrm>
            <a:off x="8534400" y="62859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Click on the headphone icon to hear the sound.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53" y="2873826"/>
            <a:ext cx="3625078" cy="2246814"/>
          </a:xfrm>
          <a:prstGeom prst="rect">
            <a:avLst/>
          </a:prstGeom>
        </p:spPr>
      </p:pic>
      <p:pic>
        <p:nvPicPr>
          <p:cNvPr id="7" name="CD3 TRACK 37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2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5116" y="628599"/>
            <a:ext cx="456251" cy="4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33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4" y="927459"/>
            <a:ext cx="4046598" cy="250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54" y="849080"/>
            <a:ext cx="1568903" cy="148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094" y="1590947"/>
            <a:ext cx="1375547" cy="170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6270173" y="666199"/>
            <a:ext cx="4715691" cy="679275"/>
          </a:xfrm>
          <a:prstGeom prst="wedgeRoundRectCallout">
            <a:avLst>
              <a:gd name="adj1" fmla="val -46503"/>
              <a:gd name="adj2" fmla="val 774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/>
              <a:t>Were you in the kitchen last night?</a:t>
            </a:r>
            <a:endParaRPr lang="en-US" sz="2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147273" y="1849938"/>
            <a:ext cx="2362403" cy="590586"/>
          </a:xfrm>
          <a:prstGeom prst="wedgeRoundRectCallout">
            <a:avLst>
              <a:gd name="adj1" fmla="val 59743"/>
              <a:gd name="adj2" fmla="val 756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Yes, I was.</a:t>
            </a:r>
            <a:endParaRPr lang="en-US" sz="24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892215" y="3501463"/>
            <a:ext cx="4814581" cy="709751"/>
          </a:xfrm>
          <a:prstGeom prst="wedgeRoundRectCallout">
            <a:avLst>
              <a:gd name="adj1" fmla="val -46614"/>
              <a:gd name="adj2" fmla="val 811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Look. There are lots of dishes.</a:t>
            </a:r>
            <a:endParaRPr lang="en-US" sz="24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118303" y="4983390"/>
            <a:ext cx="2362403" cy="687980"/>
          </a:xfrm>
          <a:prstGeom prst="wedgeRoundRectCallout">
            <a:avLst>
              <a:gd name="adj1" fmla="val 59743"/>
              <a:gd name="adj2" fmla="val 756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Sorry, Dad.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22" y="3726781"/>
            <a:ext cx="1568903" cy="148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094" y="4819071"/>
            <a:ext cx="1375547" cy="170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733212" y="849080"/>
            <a:ext cx="1645920" cy="3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03474" y="1953197"/>
            <a:ext cx="947960" cy="3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31171" y="3699581"/>
            <a:ext cx="2032177" cy="3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2385" y="5170623"/>
            <a:ext cx="2032177" cy="3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83</Words>
  <Application>Microsoft Office PowerPoint</Application>
  <PresentationFormat>Widescreen</PresentationFormat>
  <Paragraphs>22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35</cp:revision>
  <dcterms:created xsi:type="dcterms:W3CDTF">2023-02-26T01:40:03Z</dcterms:created>
  <dcterms:modified xsi:type="dcterms:W3CDTF">2026-04-17T05:23:44Z</dcterms:modified>
</cp:coreProperties>
</file>