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5" r:id="rId2"/>
  </p:sldMasterIdLst>
  <p:notesMasterIdLst>
    <p:notesMasterId r:id="rId12"/>
  </p:notesMasterIdLst>
  <p:sldIdLst>
    <p:sldId id="257" r:id="rId3"/>
    <p:sldId id="264" r:id="rId4"/>
    <p:sldId id="265" r:id="rId5"/>
    <p:sldId id="266" r:id="rId6"/>
    <p:sldId id="281" r:id="rId7"/>
    <p:sldId id="283" r:id="rId8"/>
    <p:sldId id="286" r:id="rId9"/>
    <p:sldId id="294" r:id="rId10"/>
    <p:sldId id="299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74494" autoAdjust="0"/>
  </p:normalViewPr>
  <p:slideViewPr>
    <p:cSldViewPr snapToGrid="0">
      <p:cViewPr varScale="1">
        <p:scale>
          <a:sx n="84" d="100"/>
          <a:sy n="84" d="100"/>
        </p:scale>
        <p:origin x="163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40A519-DD3A-4A61-B158-85D9F2640419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7CAF26-8F81-437F-AB0F-240DC9923C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7716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7CAF26-8F81-437F-AB0F-240DC9923CF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4587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7CAF26-8F81-437F-AB0F-240DC9923CF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5103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on the man to come back slide 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7CAF26-8F81-437F-AB0F-240DC9923CF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8001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843328-2421-4B93-B770-3A2669E25A6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4/16/2026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99212-C788-4927-9C93-E46A87B0EB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57290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843328-2421-4B93-B770-3A2669E25A6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4/16/2026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99212-C788-4927-9C93-E46A87B0EB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24164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843328-2421-4B93-B770-3A2669E25A6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4/16/2026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99212-C788-4927-9C93-E46A87B0EB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92891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843328-2421-4B93-B770-3A2669E25A6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4/16/2026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99212-C788-4927-9C93-E46A87B0EB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55451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15382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6435762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31043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92619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99918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13273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83037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843328-2421-4B93-B770-3A2669E25A6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4/16/2026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99212-C788-4927-9C93-E46A87B0EB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15962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D0EBB-87F6-418F-B326-C8B29B7DC95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4/16/2026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50F03A-2A00-49DC-9191-58E1A901AF7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19182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D0EBB-87F6-418F-B326-C8B29B7DC95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4/16/2026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50F03A-2A00-49DC-9191-58E1A901AF7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77807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D0EBB-87F6-418F-B326-C8B29B7DC95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4/16/2026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50F03A-2A00-49DC-9191-58E1A901AF7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7181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D0EBB-87F6-418F-B326-C8B29B7DC95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4/16/2026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50F03A-2A00-49DC-9191-58E1A901AF7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91907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D0EBB-87F6-418F-B326-C8B29B7DC95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4/16/2026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50F03A-2A00-49DC-9191-58E1A901AF7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80732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D0EBB-87F6-418F-B326-C8B29B7DC95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4/16/2026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50F03A-2A00-49DC-9191-58E1A901AF7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23651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D0EBB-87F6-418F-B326-C8B29B7DC95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4/16/2026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50F03A-2A00-49DC-9191-58E1A901AF7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75777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D0EBB-87F6-418F-B326-C8B29B7DC95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4/16/2026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50F03A-2A00-49DC-9191-58E1A901AF7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20286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D0EBB-87F6-418F-B326-C8B29B7DC95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4/16/2026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50F03A-2A00-49DC-9191-58E1A901AF7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12786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D0EBB-87F6-418F-B326-C8B29B7DC95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4/16/2026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50F03A-2A00-49DC-9191-58E1A901AF7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27240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843328-2421-4B93-B770-3A2669E25A6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4/16/2026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99212-C788-4927-9C93-E46A87B0EB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174229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D0EBB-87F6-418F-B326-C8B29B7DC95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4/16/2026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50F03A-2A00-49DC-9191-58E1A901AF7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86093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843328-2421-4B93-B770-3A2669E25A6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4/16/2026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99212-C788-4927-9C93-E46A87B0EB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70285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843328-2421-4B93-B770-3A2669E25A6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4/16/2026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99212-C788-4927-9C93-E46A87B0EB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62786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843328-2421-4B93-B770-3A2669E25A6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4/16/2026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99212-C788-4927-9C93-E46A87B0EB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93051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843328-2421-4B93-B770-3A2669E25A6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4/16/2026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99212-C788-4927-9C93-E46A87B0EB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12820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843328-2421-4B93-B770-3A2669E25A6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4/16/2026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99212-C788-4927-9C93-E46A87B0EB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78936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843328-2421-4B93-B770-3A2669E25A6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4/16/2026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99212-C788-4927-9C93-E46A87B0EB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89600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843328-2421-4B93-B770-3A2669E25A6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4/16/2026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99212-C788-4927-9C93-E46A87B0EB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1"/>
          <a:srcRect l="167" t="1" r="2" b="1171"/>
          <a:stretch/>
        </p:blipFill>
        <p:spPr>
          <a:xfrm>
            <a:off x="26376" y="-22357"/>
            <a:ext cx="12165623" cy="391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1"/>
          <a:srcRect l="22657" t="2" b="-3"/>
          <a:stretch/>
        </p:blipFill>
        <p:spPr>
          <a:xfrm rot="10800000">
            <a:off x="-2" y="6479654"/>
            <a:ext cx="10858502" cy="396274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31885" y="0"/>
            <a:ext cx="3525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Unit 8: My friends and I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752992" y="-4207"/>
            <a:ext cx="1307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Lesson 1.3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24912" y="646593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Tiếng Anh 4 i-Learn Smart Start                                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DTP Education Solutions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046" y="6242538"/>
            <a:ext cx="681036" cy="75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136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7" r:id="rId16"/>
    <p:sldLayoutId id="2147483680" r:id="rId17"/>
    <p:sldLayoutId id="2147483681" r:id="rId18"/>
    <p:sldLayoutId id="2147483682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D0EBB-87F6-418F-B326-C8B29B7DC95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4/16/2026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50F03A-2A00-49DC-9191-58E1A901AF7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7913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5.png"/><Relationship Id="rId12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3.xml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0" Type="http://schemas.openxmlformats.org/officeDocument/2006/relationships/image" Target="../media/image6.gif"/><Relationship Id="rId4" Type="http://schemas.openxmlformats.org/officeDocument/2006/relationships/notesSlide" Target="../notesSlides/notesSlide1.xml"/><Relationship Id="rId9" Type="http://schemas.openxmlformats.org/officeDocument/2006/relationships/slide" Target="slide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slide" Target="slide2.xml"/><Relationship Id="rId18" Type="http://schemas.openxmlformats.org/officeDocument/2006/relationships/image" Target="../media/image14.gif"/><Relationship Id="rId3" Type="http://schemas.microsoft.com/office/2007/relationships/media" Target="../media/media3.wav"/><Relationship Id="rId7" Type="http://schemas.openxmlformats.org/officeDocument/2006/relationships/image" Target="../media/image9.png"/><Relationship Id="rId12" Type="http://schemas.openxmlformats.org/officeDocument/2006/relationships/slide" Target="slide7.xml"/><Relationship Id="rId17" Type="http://schemas.openxmlformats.org/officeDocument/2006/relationships/image" Target="../media/image13.png"/><Relationship Id="rId2" Type="http://schemas.microsoft.com/office/2007/relationships/media" Target="../media/media2.wav"/><Relationship Id="rId16" Type="http://schemas.openxmlformats.org/officeDocument/2006/relationships/slide" Target="slide9.xml"/><Relationship Id="rId20" Type="http://schemas.openxmlformats.org/officeDocument/2006/relationships/image" Target="../media/image15.png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20.xml"/><Relationship Id="rId15" Type="http://schemas.openxmlformats.org/officeDocument/2006/relationships/image" Target="../media/image12.png"/><Relationship Id="rId10" Type="http://schemas.openxmlformats.org/officeDocument/2006/relationships/image" Target="../media/image11.png"/><Relationship Id="rId19" Type="http://schemas.openxmlformats.org/officeDocument/2006/relationships/image" Target="../media/image6.gif"/><Relationship Id="rId4" Type="http://schemas.openxmlformats.org/officeDocument/2006/relationships/audio" Target="../media/media3.wav"/><Relationship Id="rId9" Type="http://schemas.openxmlformats.org/officeDocument/2006/relationships/slide" Target="slide4.xml"/><Relationship Id="rId14" Type="http://schemas.openxmlformats.org/officeDocument/2006/relationships/slide" Target="slide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Relationship Id="rId6" Type="http://schemas.microsoft.com/office/2007/relationships/hdphoto" Target="../media/hdphoto2.wdp"/><Relationship Id="rId5" Type="http://schemas.openxmlformats.org/officeDocument/2006/relationships/image" Target="../media/image16.png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media" Target="../media/media5.mp3"/><Relationship Id="rId7" Type="http://schemas.openxmlformats.org/officeDocument/2006/relationships/image" Target="../media/image20.png"/><Relationship Id="rId12" Type="http://schemas.openxmlformats.org/officeDocument/2006/relationships/image" Target="../media/image7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23.png"/><Relationship Id="rId4" Type="http://schemas.openxmlformats.org/officeDocument/2006/relationships/audio" Target="../media/media5.mp3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274" y="-61546"/>
            <a:ext cx="12298274" cy="69195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6D2BF23-7F57-4716-891A-CB0D044236D8}"/>
              </a:ext>
            </a:extLst>
          </p:cNvPr>
          <p:cNvSpPr txBox="1"/>
          <p:nvPr/>
        </p:nvSpPr>
        <p:spPr>
          <a:xfrm>
            <a:off x="6334125" y="3257550"/>
            <a:ext cx="5000625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solidFill>
                  <a:srgbClr val="7030A0"/>
                </a:solidFill>
                <a:latin typeface="Comic Sans MS" panose="030F0702030302020204" pitchFamily="66" charset="0"/>
              </a:rPr>
              <a:t>Unit 8: MY FRIENDS AND I</a:t>
            </a:r>
          </a:p>
          <a:p>
            <a:pPr algn="ctr"/>
            <a:endParaRPr lang="en-US" sz="25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2500" b="1" dirty="0">
                <a:solidFill>
                  <a:srgbClr val="7030A0"/>
                </a:solidFill>
                <a:latin typeface="Comic Sans MS" panose="030F0702030302020204" pitchFamily="66" charset="0"/>
              </a:rPr>
              <a:t>Lesson 1 - Page 108</a:t>
            </a:r>
          </a:p>
        </p:txBody>
      </p:sp>
    </p:spTree>
    <p:extLst>
      <p:ext uri="{BB962C8B-B14F-4D97-AF65-F5344CB8AC3E}">
        <p14:creationId xmlns:p14="http://schemas.microsoft.com/office/powerpoint/2010/main" val="18638446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hlinkClick r:id="rId6" action="ppaction://hlinksldjump"/>
            <a:extLst>
              <a:ext uri="{FF2B5EF4-FFF2-40B4-BE49-F238E27FC236}">
                <a16:creationId xmlns:a16="http://schemas.microsoft.com/office/drawing/2014/main" id="{26896933-0863-49DD-AE4F-E4D561189425}"/>
              </a:ext>
            </a:extLst>
          </p:cNvPr>
          <p:cNvSpPr/>
          <p:nvPr/>
        </p:nvSpPr>
        <p:spPr>
          <a:xfrm>
            <a:off x="6616454" y="3578695"/>
            <a:ext cx="2748353" cy="825717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D7A2930-7667-43D2-8B42-8AF6C3389138}"/>
              </a:ext>
            </a:extLst>
          </p:cNvPr>
          <p:cNvSpPr/>
          <p:nvPr/>
        </p:nvSpPr>
        <p:spPr>
          <a:xfrm>
            <a:off x="5680812" y="290782"/>
            <a:ext cx="4619635" cy="2410458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Game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dirty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Gold Miner</a:t>
            </a:r>
            <a:endParaRPr kumimoji="0" lang="en-US" sz="8000" b="1" i="0" u="none" strike="noStrike" kern="1200" cap="none" spc="0" normalizeH="0" baseline="0" noProof="0" dirty="0">
              <a:ln w="12700" cmpd="sng">
                <a:solidFill>
                  <a:srgbClr val="FFC000"/>
                </a:solidFill>
                <a:prstDash val="solid"/>
              </a:ln>
              <a:gradFill>
                <a:gsLst>
                  <a:gs pos="0">
                    <a:srgbClr val="FFC000"/>
                  </a:gs>
                  <a:gs pos="4000">
                    <a:srgbClr val="FFC000">
                      <a:lumMod val="60000"/>
                      <a:lumOff val="40000"/>
                    </a:srgbClr>
                  </a:gs>
                  <a:gs pos="87000">
                    <a:srgbClr val="FFC000">
                      <a:lumMod val="20000"/>
                      <a:lumOff val="80000"/>
                    </a:srgbClr>
                  </a:gs>
                </a:gsLst>
                <a:lin ang="5400000"/>
              </a:gra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CC339E71-C022-41EC-85F8-D362229A36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447" y="2177596"/>
            <a:ext cx="1622629" cy="1340147"/>
          </a:xfrm>
          <a:prstGeom prst="rect">
            <a:avLst/>
          </a:prstGeom>
        </p:spPr>
      </p:pic>
      <p:pic>
        <p:nvPicPr>
          <p:cNvPr id="43" name="Picture 42">
            <a:hlinkClick r:id="rId9" action="ppaction://hlinksldjump"/>
            <a:extLst>
              <a:ext uri="{FF2B5EF4-FFF2-40B4-BE49-F238E27FC236}">
                <a16:creationId xmlns:a16="http://schemas.microsoft.com/office/drawing/2014/main" id="{AB54DEFA-0388-4F63-9E30-D9916A87473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2297" y="5027048"/>
            <a:ext cx="1088460" cy="882862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4B8F0FD2-8304-4804-86AC-C33ED279E2D1}"/>
              </a:ext>
            </a:extLst>
          </p:cNvPr>
          <p:cNvSpPr/>
          <p:nvPr/>
        </p:nvSpPr>
        <p:spPr>
          <a:xfrm>
            <a:off x="7082386" y="3604027"/>
            <a:ext cx="174483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noProof="0" dirty="0">
                <a:ln w="12700" cmpd="sng">
                  <a:noFill/>
                  <a:prstDash val="solid"/>
                </a:ln>
                <a:solidFill>
                  <a:srgbClr val="00B0F0"/>
                </a:solidFill>
                <a:latin typeface="Calibri" panose="020F0502020204030204"/>
              </a:rPr>
              <a:t>START</a:t>
            </a:r>
            <a:endParaRPr kumimoji="0" lang="en-US" sz="4800" b="1" i="0" u="none" strike="noStrike" kern="1200" cap="none" spc="0" normalizeH="0" baseline="0" noProof="0" dirty="0">
              <a:ln w="12700" cmpd="sng">
                <a:noFill/>
                <a:prstDash val="solid"/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6" name="Crystal">
            <a:hlinkClick r:id="" action="ppaction://media"/>
            <a:extLst>
              <a:ext uri="{FF2B5EF4-FFF2-40B4-BE49-F238E27FC236}">
                <a16:creationId xmlns:a16="http://schemas.microsoft.com/office/drawing/2014/main" id="{A5DC7FAE-4DA7-465C-A15D-39D7031DC7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160757" y="7273075"/>
            <a:ext cx="609600" cy="609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01CC1BF-2D3A-4F21-B53E-7986E26E76E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585" y="1647986"/>
            <a:ext cx="4076802" cy="32970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DB81BCB-9CEC-4A46-8C78-4E74661EE1A4}"/>
              </a:ext>
            </a:extLst>
          </p:cNvPr>
          <p:cNvSpPr/>
          <p:nvPr/>
        </p:nvSpPr>
        <p:spPr>
          <a:xfrm>
            <a:off x="7125447" y="6298058"/>
            <a:ext cx="5023428" cy="432161"/>
          </a:xfrm>
          <a:prstGeom prst="roundRect">
            <a:avLst/>
          </a:prstGeom>
          <a:solidFill>
            <a:srgbClr val="66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3449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23921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42" presetClass="path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2.29167E-6 0.02917 " pathEditMode="relative" rAng="0" ptsTypes="AA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1515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7629" y="943770"/>
            <a:ext cx="758581" cy="813974"/>
          </a:xfrm>
          <a:prstGeom prst="rect">
            <a:avLst/>
          </a:prstGeom>
        </p:spPr>
      </p:pic>
      <p:cxnSp>
        <p:nvCxnSpPr>
          <p:cNvPr id="106" name="Straight Connector 105"/>
          <p:cNvCxnSpPr>
            <a:cxnSpLocks/>
          </p:cNvCxnSpPr>
          <p:nvPr/>
        </p:nvCxnSpPr>
        <p:spPr>
          <a:xfrm flipH="1">
            <a:off x="2473882" y="1371853"/>
            <a:ext cx="3436137" cy="2618814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7" name="Picture 96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481" y="3489644"/>
            <a:ext cx="1316850" cy="1085182"/>
          </a:xfrm>
          <a:prstGeom prst="rect">
            <a:avLst/>
          </a:prstGeom>
        </p:spPr>
      </p:pic>
      <p:pic>
        <p:nvPicPr>
          <p:cNvPr id="4" name="clock-ticking-2">
            <a:hlinkClick r:id="" action="ppaction://media"/>
            <a:extLst>
              <a:ext uri="{FF2B5EF4-FFF2-40B4-BE49-F238E27FC236}">
                <a16:creationId xmlns:a16="http://schemas.microsoft.com/office/drawing/2014/main" id="{7CA245BB-965D-462A-84F2-2C5E8C4A700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041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182343" y="7205498"/>
            <a:ext cx="609600" cy="609600"/>
          </a:xfrm>
          <a:prstGeom prst="rect">
            <a:avLst/>
          </a:prstGeom>
        </p:spPr>
      </p:pic>
      <p:pic>
        <p:nvPicPr>
          <p:cNvPr id="5" name="magic">
            <a:hlinkClick r:id="" action="ppaction://media"/>
            <a:extLst>
              <a:ext uri="{FF2B5EF4-FFF2-40B4-BE49-F238E27FC236}">
                <a16:creationId xmlns:a16="http://schemas.microsoft.com/office/drawing/2014/main" id="{0C1F5957-BF28-4DBC-AF2D-24DEC1B621D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50841" y="4876548"/>
            <a:ext cx="609600" cy="609600"/>
          </a:xfrm>
          <a:prstGeom prst="rect">
            <a:avLst/>
          </a:prstGeom>
        </p:spPr>
      </p:pic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BF8AF885-CD0B-49EA-BB27-54F87079845C}"/>
              </a:ext>
            </a:extLst>
          </p:cNvPr>
          <p:cNvCxnSpPr>
            <a:cxnSpLocks/>
          </p:cNvCxnSpPr>
          <p:nvPr/>
        </p:nvCxnSpPr>
        <p:spPr>
          <a:xfrm flipH="1">
            <a:off x="3723276" y="1407240"/>
            <a:ext cx="2195902" cy="4078908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Picture 55">
            <a:hlinkClick r:id="rId12" action="ppaction://hlinksldjump"/>
            <a:extLst>
              <a:ext uri="{FF2B5EF4-FFF2-40B4-BE49-F238E27FC236}">
                <a16:creationId xmlns:a16="http://schemas.microsoft.com/office/drawing/2014/main" id="{09C96DFA-0498-415B-A64F-347931DAAAD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30422" y="5080000"/>
            <a:ext cx="985708" cy="812296"/>
          </a:xfrm>
          <a:prstGeom prst="rect">
            <a:avLst/>
          </a:prstGeom>
        </p:spPr>
      </p:pic>
      <p:sp>
        <p:nvSpPr>
          <p:cNvPr id="8" name="TextBox 7">
            <a:hlinkClick r:id="rId13" action="ppaction://hlinksldjump"/>
            <a:extLst>
              <a:ext uri="{FF2B5EF4-FFF2-40B4-BE49-F238E27FC236}">
                <a16:creationId xmlns:a16="http://schemas.microsoft.com/office/drawing/2014/main" id="{6D2C7ADA-0FBF-400B-B751-9386D656BDA7}"/>
              </a:ext>
            </a:extLst>
          </p:cNvPr>
          <p:cNvSpPr txBox="1"/>
          <p:nvPr/>
        </p:nvSpPr>
        <p:spPr>
          <a:xfrm>
            <a:off x="1635852" y="2707091"/>
            <a:ext cx="14590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100$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49C502E-9CFD-4EF0-8C48-CEE32019B1B1}"/>
              </a:ext>
            </a:extLst>
          </p:cNvPr>
          <p:cNvSpPr txBox="1"/>
          <p:nvPr/>
        </p:nvSpPr>
        <p:spPr>
          <a:xfrm>
            <a:off x="6642840" y="1101579"/>
            <a:ext cx="14590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100$</a:t>
            </a:r>
          </a:p>
        </p:txBody>
      </p:sp>
      <p:sp>
        <p:nvSpPr>
          <p:cNvPr id="60" name="TextBox 59">
            <a:hlinkClick r:id="rId12" action="ppaction://hlinksldjump"/>
            <a:extLst>
              <a:ext uri="{FF2B5EF4-FFF2-40B4-BE49-F238E27FC236}">
                <a16:creationId xmlns:a16="http://schemas.microsoft.com/office/drawing/2014/main" id="{A8BB3BB3-2DE1-4E9A-BFBD-1C12AA1BCD6B}"/>
              </a:ext>
            </a:extLst>
          </p:cNvPr>
          <p:cNvSpPr txBox="1"/>
          <p:nvPr/>
        </p:nvSpPr>
        <p:spPr>
          <a:xfrm>
            <a:off x="2870559" y="4480262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50$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AFC1BFDF-023F-4C88-99C9-93A692F1191B}"/>
              </a:ext>
            </a:extLst>
          </p:cNvPr>
          <p:cNvSpPr txBox="1"/>
          <p:nvPr/>
        </p:nvSpPr>
        <p:spPr>
          <a:xfrm>
            <a:off x="6976269" y="1101579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50$</a:t>
            </a: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733AD7B8-5803-4740-B2EF-DC27798766D1}"/>
              </a:ext>
            </a:extLst>
          </p:cNvPr>
          <p:cNvCxnSpPr>
            <a:cxnSpLocks/>
          </p:cNvCxnSpPr>
          <p:nvPr/>
        </p:nvCxnSpPr>
        <p:spPr>
          <a:xfrm>
            <a:off x="5910020" y="1407244"/>
            <a:ext cx="813277" cy="3732367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Picture 63">
            <a:hlinkClick r:id="rId14" action="ppaction://hlinksldjump"/>
            <a:extLst>
              <a:ext uri="{FF2B5EF4-FFF2-40B4-BE49-F238E27FC236}">
                <a16:creationId xmlns:a16="http://schemas.microsoft.com/office/drawing/2014/main" id="{51438933-F446-4EBA-BE88-4D2B52DC4AA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85395" flipH="1">
            <a:off x="6420709" y="4913847"/>
            <a:ext cx="649214" cy="535000"/>
          </a:xfrm>
          <a:prstGeom prst="rect">
            <a:avLst/>
          </a:prstGeom>
        </p:spPr>
      </p:pic>
      <p:sp>
        <p:nvSpPr>
          <p:cNvPr id="65" name="TextBox 64">
            <a:hlinkClick r:id="rId14" action="ppaction://hlinksldjump"/>
            <a:extLst>
              <a:ext uri="{FF2B5EF4-FFF2-40B4-BE49-F238E27FC236}">
                <a16:creationId xmlns:a16="http://schemas.microsoft.com/office/drawing/2014/main" id="{2FB7674C-F729-49C6-89B2-2C769B66B565}"/>
              </a:ext>
            </a:extLst>
          </p:cNvPr>
          <p:cNvSpPr txBox="1"/>
          <p:nvPr/>
        </p:nvSpPr>
        <p:spPr>
          <a:xfrm>
            <a:off x="5541248" y="4431721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20$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1C63A7B9-6E42-4E40-998E-F0A37D212CB1}"/>
              </a:ext>
            </a:extLst>
          </p:cNvPr>
          <p:cNvSpPr txBox="1"/>
          <p:nvPr/>
        </p:nvSpPr>
        <p:spPr>
          <a:xfrm>
            <a:off x="6976269" y="1101579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20$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F869E0E7-AC35-4E44-A5EF-1B860F1BADF5}"/>
              </a:ext>
            </a:extLst>
          </p:cNvPr>
          <p:cNvCxnSpPr>
            <a:cxnSpLocks/>
          </p:cNvCxnSpPr>
          <p:nvPr/>
        </p:nvCxnSpPr>
        <p:spPr>
          <a:xfrm>
            <a:off x="5900193" y="1383724"/>
            <a:ext cx="3194902" cy="4102424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" name="Picture 70">
            <a:hlinkClick r:id="rId16" action="ppaction://hlinksldjump"/>
            <a:extLst>
              <a:ext uri="{FF2B5EF4-FFF2-40B4-BE49-F238E27FC236}">
                <a16:creationId xmlns:a16="http://schemas.microsoft.com/office/drawing/2014/main" id="{D131E8FE-18A5-4B93-9B33-699F50ED8E7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51551">
            <a:off x="8381507" y="4898099"/>
            <a:ext cx="1427176" cy="1176098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1E5637D5-CCDB-42FB-88A7-3493A2A609E9}"/>
              </a:ext>
            </a:extLst>
          </p:cNvPr>
          <p:cNvSpPr txBox="1"/>
          <p:nvPr/>
        </p:nvSpPr>
        <p:spPr>
          <a:xfrm>
            <a:off x="6663680" y="1101579"/>
            <a:ext cx="1124026" cy="707886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itannic Bold"/>
                <a:ea typeface="+mn-ea"/>
                <a:cs typeface="Champion Script" panose="020B0506030404030204" pitchFamily="34" charset="0"/>
              </a:rPr>
              <a:t>150</a:t>
            </a:r>
          </a:p>
        </p:txBody>
      </p: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89088168-F37F-4414-83D7-25D344CB8832}"/>
              </a:ext>
            </a:extLst>
          </p:cNvPr>
          <p:cNvCxnSpPr>
            <a:cxnSpLocks/>
          </p:cNvCxnSpPr>
          <p:nvPr/>
        </p:nvCxnSpPr>
        <p:spPr>
          <a:xfrm>
            <a:off x="5976775" y="1383727"/>
            <a:ext cx="3763946" cy="2220121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8" name="Picture 97">
            <a:hlinkClick r:id="" action="ppaction://noaction"/>
            <a:extLst>
              <a:ext uri="{FF2B5EF4-FFF2-40B4-BE49-F238E27FC236}">
                <a16:creationId xmlns:a16="http://schemas.microsoft.com/office/drawing/2014/main" id="{5F5E6354-74CB-4578-993C-8A3D8C180F26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43701" flipV="1">
            <a:off x="9429465" y="3401415"/>
            <a:ext cx="742218" cy="611642"/>
          </a:xfrm>
          <a:prstGeom prst="rect">
            <a:avLst/>
          </a:prstGeom>
        </p:spPr>
      </p:pic>
      <p:sp>
        <p:nvSpPr>
          <p:cNvPr id="100" name="TextBox 99">
            <a:hlinkClick r:id="" action="ppaction://noaction"/>
            <a:extLst>
              <a:ext uri="{FF2B5EF4-FFF2-40B4-BE49-F238E27FC236}">
                <a16:creationId xmlns:a16="http://schemas.microsoft.com/office/drawing/2014/main" id="{D1DF82DC-BEFB-41A7-AD35-7C5CE4B44277}"/>
              </a:ext>
            </a:extLst>
          </p:cNvPr>
          <p:cNvSpPr txBox="1"/>
          <p:nvPr/>
        </p:nvSpPr>
        <p:spPr>
          <a:xfrm>
            <a:off x="9263085" y="2665905"/>
            <a:ext cx="11240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10$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19A2C360-0D94-47A6-A585-AD31B05F0589}"/>
              </a:ext>
            </a:extLst>
          </p:cNvPr>
          <p:cNvSpPr txBox="1"/>
          <p:nvPr/>
        </p:nvSpPr>
        <p:spPr>
          <a:xfrm>
            <a:off x="6977868" y="1101579"/>
            <a:ext cx="184731" cy="707886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Britannic Bold"/>
              <a:ea typeface="+mn-ea"/>
              <a:cs typeface="Champion Script" panose="020B050603040403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70AFA97-EBB3-4086-9453-7DD425CC7E2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84668" y="406020"/>
            <a:ext cx="1173415" cy="1245524"/>
          </a:xfrm>
          <a:prstGeom prst="rect">
            <a:avLst/>
          </a:prstGeom>
        </p:spPr>
      </p:pic>
      <p:pic>
        <p:nvPicPr>
          <p:cNvPr id="17" name="Picture 16">
            <a:hlinkClick r:id="rId9" action="ppaction://hlinksldjump"/>
            <a:extLst>
              <a:ext uri="{FF2B5EF4-FFF2-40B4-BE49-F238E27FC236}">
                <a16:creationId xmlns:a16="http://schemas.microsoft.com/office/drawing/2014/main" id="{ADC9E897-BB91-4930-971E-D7E84BF4E74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5640" y="1101583"/>
            <a:ext cx="808966" cy="656161"/>
          </a:xfrm>
          <a:prstGeom prst="rect">
            <a:avLst/>
          </a:prstGeom>
        </p:spPr>
      </p:pic>
      <p:sp>
        <p:nvSpPr>
          <p:cNvPr id="72" name="TextBox 71">
            <a:hlinkClick r:id="rId16" action="ppaction://hlinksldjump"/>
            <a:extLst>
              <a:ext uri="{FF2B5EF4-FFF2-40B4-BE49-F238E27FC236}">
                <a16:creationId xmlns:a16="http://schemas.microsoft.com/office/drawing/2014/main" id="{9AEB9DB1-3DBE-4B42-B829-AE6DA8A6C03E}"/>
              </a:ext>
            </a:extLst>
          </p:cNvPr>
          <p:cNvSpPr txBox="1"/>
          <p:nvPr/>
        </p:nvSpPr>
        <p:spPr>
          <a:xfrm>
            <a:off x="8518906" y="4191646"/>
            <a:ext cx="14590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150$</a:t>
            </a:r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385" y="294754"/>
            <a:ext cx="917067" cy="74165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3C77C02-4A48-4095-90FB-A0D1E88D9A79}"/>
              </a:ext>
            </a:extLst>
          </p:cNvPr>
          <p:cNvSpPr/>
          <p:nvPr/>
        </p:nvSpPr>
        <p:spPr>
          <a:xfrm>
            <a:off x="7168572" y="1809464"/>
            <a:ext cx="5023428" cy="282141"/>
          </a:xfrm>
          <a:prstGeom prst="roundRect">
            <a:avLst/>
          </a:prstGeom>
          <a:solidFill>
            <a:srgbClr val="66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8273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7 L 8.33333E-7 0.00741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9" dur="47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96296E-6 L 0.28451 -0.37963 " pathEditMode="relative" rAng="0" ptsTypes="AA">
                                      <p:cBhvr>
                                        <p:cTn id="22" dur="5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19" y="-1898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999"/>
                            </p:stCondLst>
                            <p:childTnLst>
                              <p:par>
                                <p:cTn id="4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audio>
              <p:cMediaNode vol="10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4" dur="4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0 L 0.17825 -0.58704 " pathEditMode="relative" rAng="0" ptsTypes="AA">
                                      <p:cBhvr>
                                        <p:cTn id="67" dur="5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06" y="-29352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000"/>
                            </p:stCondLst>
                            <p:childTnLst>
                              <p:par>
                                <p:cTn id="78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8999"/>
                            </p:stCondLst>
                            <p:childTnLst>
                              <p:par>
                                <p:cTn id="9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000"/>
                            </p:stCondLst>
                            <p:childTnLst>
                              <p:par>
                                <p:cTn id="106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07" dur="4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07407E-6 L -0.06615 -0.5324 " pathEditMode="relative" rAng="0" ptsTypes="AA">
                                      <p:cBhvr>
                                        <p:cTn id="110" dur="5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-26620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6000"/>
                            </p:stCondLst>
                            <p:childTnLst>
                              <p:par>
                                <p:cTn id="121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8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8999"/>
                            </p:stCondLst>
                            <p:childTnLst>
                              <p:par>
                                <p:cTn id="13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1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3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00"/>
                            </p:stCondLst>
                            <p:childTnLst>
                              <p:par>
                                <p:cTn id="14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000"/>
                            </p:stCondLst>
                            <p:childTnLst>
                              <p:par>
                                <p:cTn id="149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50" dur="47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48148E-6 L -0.25911 -0.59121 " pathEditMode="relative" rAng="0" ptsTypes="AA">
                                      <p:cBhvr>
                                        <p:cTn id="153" dur="5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56" y="-29560"/>
                                    </p:animMotion>
                                  </p:childTnLst>
                                </p:cTn>
                              </p:par>
                              <p:par>
                                <p:cTn id="154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55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0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2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6000"/>
                            </p:stCondLst>
                            <p:childTnLst>
                              <p:par>
                                <p:cTn id="164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1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8999"/>
                            </p:stCondLst>
                            <p:childTnLst>
                              <p:par>
                                <p:cTn id="17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1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6" dur="250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00"/>
                            </p:stCondLst>
                            <p:childTnLst>
                              <p:par>
                                <p:cTn id="188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1000"/>
                            </p:stCondLst>
                            <p:childTnLst>
                              <p:par>
                                <p:cTn id="192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93" dur="47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7.40741E-7 L -0.31654 -0.3419 " pathEditMode="relative" rAng="0" ptsTypes="AA">
                                      <p:cBhvr>
                                        <p:cTn id="196" dur="5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33" y="-17106"/>
                                    </p:animMotion>
                                  </p:childTnLst>
                                </p:cTn>
                              </p:par>
                              <p:par>
                                <p:cTn id="197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98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3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5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6000"/>
                            </p:stCondLst>
                            <p:childTnLst>
                              <p:par>
                                <p:cTn id="207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8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4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8999"/>
                            </p:stCondLst>
                            <p:childTnLst>
                              <p:par>
                                <p:cTn id="221" presetID="10" presetClass="exit" presetSubtype="0" fill="hold" grpId="1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21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22" dur="1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2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5" fill="hold">
                      <p:stCondLst>
                        <p:cond delay="0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2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2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3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3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950"/>
                            </p:stCondLst>
                            <p:childTnLst>
                              <p:par>
                                <p:cTn id="233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4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4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4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4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1800"/>
                            </p:stCondLst>
                            <p:childTnLst>
                              <p:par>
                                <p:cTn id="247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4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4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5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5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5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5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5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1800"/>
                            </p:stCondLst>
                            <p:childTnLst>
                              <p:par>
                                <p:cTn id="261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6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6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6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26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7" fill="hold">
                      <p:stCondLst>
                        <p:cond delay="0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7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7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7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7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1950"/>
                            </p:stCondLst>
                            <p:childTnLst>
                              <p:par>
                                <p:cTn id="275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7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7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7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80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1" fill="hold">
                      <p:stCondLst>
                        <p:cond delay="0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8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8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8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8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1800"/>
                            </p:stCondLst>
                            <p:childTnLst>
                              <p:par>
                                <p:cTn id="289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9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9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9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3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8" grpId="2"/>
      <p:bldP spid="59" grpId="0"/>
      <p:bldP spid="59" grpId="1"/>
      <p:bldP spid="60" grpId="0"/>
      <p:bldP spid="60" grpId="1"/>
      <p:bldP spid="60" grpId="2"/>
      <p:bldP spid="61" grpId="0"/>
      <p:bldP spid="61" grpId="1"/>
      <p:bldP spid="65" grpId="0"/>
      <p:bldP spid="65" grpId="1"/>
      <p:bldP spid="65" grpId="2"/>
      <p:bldP spid="69" grpId="0"/>
      <p:bldP spid="69" grpId="1"/>
      <p:bldP spid="81" grpId="0"/>
      <p:bldP spid="81" grpId="1"/>
      <p:bldP spid="100" grpId="0"/>
      <p:bldP spid="100" grpId="1"/>
      <p:bldP spid="100" grpId="2"/>
      <p:bldP spid="101" grpId="0"/>
      <p:bldP spid="101" grpId="1"/>
      <p:bldP spid="72" grpId="0"/>
      <p:bldP spid="72" grpId="1"/>
      <p:bldP spid="72" grpId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97262" y="649615"/>
            <a:ext cx="8829073" cy="2054948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prstClr val="white"/>
                </a:solidFill>
                <a:latin typeface="Calibri" panose="020F0502020204030204"/>
              </a:rPr>
              <a:t>               </a:t>
            </a:r>
            <a:r>
              <a:rPr lang="en-US" sz="4800" dirty="0">
                <a:solidFill>
                  <a:prstClr val="white"/>
                </a:solidFill>
                <a:latin typeface="Calibri" panose="020F0502020204030204"/>
                <a:cs typeface="Calibri"/>
              </a:rPr>
              <a:t>She was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pic>
        <p:nvPicPr>
          <p:cNvPr id="9" name="Picture 8">
            <a:hlinkClick r:id="rId4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57270" y="649615"/>
            <a:ext cx="2148196" cy="2070079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DE2C0A0-51F9-49D8-BB77-12565377687E}"/>
              </a:ext>
            </a:extLst>
          </p:cNvPr>
          <p:cNvSpPr/>
          <p:nvPr/>
        </p:nvSpPr>
        <p:spPr>
          <a:xfrm>
            <a:off x="7057270" y="6371190"/>
            <a:ext cx="5023428" cy="282141"/>
          </a:xfrm>
          <a:prstGeom prst="roundRect">
            <a:avLst/>
          </a:prstGeom>
          <a:solidFill>
            <a:srgbClr val="66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2586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75564" y="1872528"/>
            <a:ext cx="6206836" cy="123305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5400" dirty="0"/>
              <a:t>A. They were hungry.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5375564" y="3851563"/>
            <a:ext cx="6082145" cy="1170299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5400" dirty="0"/>
              <a:t>B. He was hungry.</a:t>
            </a:r>
          </a:p>
        </p:txBody>
      </p:sp>
      <p:sp>
        <p:nvSpPr>
          <p:cNvPr id="6" name="Rectangle 5"/>
          <p:cNvSpPr/>
          <p:nvPr/>
        </p:nvSpPr>
        <p:spPr>
          <a:xfrm>
            <a:off x="374073" y="484909"/>
            <a:ext cx="6858000" cy="803563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Choose the correct answer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6C8FC7-DB33-4D74-8D8A-7072F0D2584C}"/>
              </a:ext>
            </a:extLst>
          </p:cNvPr>
          <p:cNvSpPr txBox="1"/>
          <p:nvPr/>
        </p:nvSpPr>
        <p:spPr>
          <a:xfrm>
            <a:off x="7232073" y="702024"/>
            <a:ext cx="5343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the picture to check the correct answer.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738" y="1872528"/>
            <a:ext cx="3245865" cy="3149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05549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1069" y="1561668"/>
            <a:ext cx="3140652" cy="36397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0890" y="490537"/>
            <a:ext cx="7668496" cy="8533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99130" y="1561668"/>
            <a:ext cx="3175438" cy="34942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59570" y="5419193"/>
            <a:ext cx="823650" cy="8113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75024" y="5419192"/>
            <a:ext cx="823650" cy="8113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70588" y="5565066"/>
            <a:ext cx="432522" cy="5196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25692" y="5505187"/>
            <a:ext cx="491405" cy="541806"/>
          </a:xfrm>
          <a:prstGeom prst="rect">
            <a:avLst/>
          </a:prstGeom>
        </p:spPr>
      </p:pic>
      <p:pic>
        <p:nvPicPr>
          <p:cNvPr id="10" name="CD2 TRACK 11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973620" y="1079740"/>
            <a:ext cx="609600" cy="609600"/>
          </a:xfrm>
          <a:prstGeom prst="rect">
            <a:avLst/>
          </a:prstGeom>
        </p:spPr>
      </p:pic>
      <p:pic>
        <p:nvPicPr>
          <p:cNvPr id="11" name="CD2 TRACK 11 (mp3cut.net) (1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182049" y="917214"/>
            <a:ext cx="609600" cy="6096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16C8FC7-DB33-4D74-8D8A-7072F0D2584C}"/>
              </a:ext>
            </a:extLst>
          </p:cNvPr>
          <p:cNvSpPr txBox="1"/>
          <p:nvPr/>
        </p:nvSpPr>
        <p:spPr>
          <a:xfrm>
            <a:off x="9545782" y="433409"/>
            <a:ext cx="2646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the picture to check the correct answer.</a:t>
            </a:r>
          </a:p>
        </p:txBody>
      </p:sp>
    </p:spTree>
    <p:extLst>
      <p:ext uri="{BB962C8B-B14F-4D97-AF65-F5344CB8AC3E}">
        <p14:creationId xmlns:p14="http://schemas.microsoft.com/office/powerpoint/2010/main" val="702082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7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22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385" y="497464"/>
            <a:ext cx="5289367" cy="11235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6803" y="884524"/>
            <a:ext cx="4442979" cy="52732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2067" y="2022765"/>
            <a:ext cx="3803307" cy="8801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199" y="1641112"/>
            <a:ext cx="2390868" cy="2523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0789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6710"/>
            <a:ext cx="12198482" cy="444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2002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2DDAF546-88FF-46E5-BE67-6F5062998B6C}"/>
              </a:ext>
            </a:extLst>
          </p:cNvPr>
          <p:cNvGrpSpPr/>
          <p:nvPr/>
        </p:nvGrpSpPr>
        <p:grpSpPr>
          <a:xfrm>
            <a:off x="5999654" y="2249489"/>
            <a:ext cx="5940319" cy="982029"/>
            <a:chOff x="6048397" y="4768887"/>
            <a:chExt cx="5870081" cy="847725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A1F39D5B-94F9-493A-B31E-7E832E6685D9}"/>
                </a:ext>
              </a:extLst>
            </p:cNvPr>
            <p:cNvSpPr/>
            <p:nvPr/>
          </p:nvSpPr>
          <p:spPr>
            <a:xfrm>
              <a:off x="6048397" y="4831577"/>
              <a:ext cx="783898" cy="73152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BF306955-2E25-4CD0-A224-550A32A4C809}"/>
                </a:ext>
              </a:extLst>
            </p:cNvPr>
            <p:cNvSpPr/>
            <p:nvPr/>
          </p:nvSpPr>
          <p:spPr>
            <a:xfrm>
              <a:off x="6889278" y="4768887"/>
              <a:ext cx="5029200" cy="847725"/>
            </a:xfrm>
            <a:prstGeom prst="roundRect">
              <a:avLst/>
            </a:prstGeom>
            <a:blipFill>
              <a:blip r:embed="rId4"/>
              <a:tile tx="0" ty="0" sx="100000" sy="100000" flip="none" algn="tl"/>
            </a:blip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b="1" dirty="0">
                  <a:solidFill>
                    <a:srgbClr val="CC00CC"/>
                  </a:solidFill>
                </a:rPr>
                <a:t>You was hungry./ I was.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84C9A0A-173A-40BE-B792-A0A97C16973D}"/>
              </a:ext>
            </a:extLst>
          </p:cNvPr>
          <p:cNvGrpSpPr/>
          <p:nvPr/>
        </p:nvGrpSpPr>
        <p:grpSpPr>
          <a:xfrm>
            <a:off x="6047827" y="3565359"/>
            <a:ext cx="5892146" cy="982029"/>
            <a:chOff x="6223654" y="1048705"/>
            <a:chExt cx="5892146" cy="982029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795065E-EF36-48CB-9242-816461EB2BD1}"/>
                </a:ext>
              </a:extLst>
            </p:cNvPr>
            <p:cNvSpPr/>
            <p:nvPr/>
          </p:nvSpPr>
          <p:spPr>
            <a:xfrm>
              <a:off x="6223654" y="1106807"/>
              <a:ext cx="783897" cy="73152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B</a:t>
              </a: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3BB01AE6-E896-486C-A906-988DFF9B6F17}"/>
                </a:ext>
              </a:extLst>
            </p:cNvPr>
            <p:cNvSpPr/>
            <p:nvPr/>
          </p:nvSpPr>
          <p:spPr>
            <a:xfrm>
              <a:off x="7086600" y="1048705"/>
              <a:ext cx="5029200" cy="982029"/>
            </a:xfrm>
            <a:prstGeom prst="roundRect">
              <a:avLst/>
            </a:prstGeom>
            <a:blipFill>
              <a:blip r:embed="rId4"/>
              <a:tile tx="0" ty="0" sx="100000" sy="100000" flip="none" algn="tl"/>
            </a:blip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b="1" dirty="0">
                  <a:solidFill>
                    <a:srgbClr val="CC00CC"/>
                  </a:solidFill>
                </a:rPr>
                <a:t>You were hungry./ I was.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7020BD0-FA92-4245-882F-E44232960484}"/>
              </a:ext>
            </a:extLst>
          </p:cNvPr>
          <p:cNvGrpSpPr/>
          <p:nvPr/>
        </p:nvGrpSpPr>
        <p:grpSpPr>
          <a:xfrm>
            <a:off x="6047827" y="4863302"/>
            <a:ext cx="5892147" cy="982029"/>
            <a:chOff x="6096001" y="3434241"/>
            <a:chExt cx="5892147" cy="982029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97F2ECB8-C268-442E-8B1A-E37A623CCDAE}"/>
                </a:ext>
              </a:extLst>
            </p:cNvPr>
            <p:cNvSpPr/>
            <p:nvPr/>
          </p:nvSpPr>
          <p:spPr>
            <a:xfrm>
              <a:off x="6096001" y="3477577"/>
              <a:ext cx="783897" cy="73152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A781CC1B-2C1B-471C-A16C-11137D024E87}"/>
                </a:ext>
              </a:extLst>
            </p:cNvPr>
            <p:cNvSpPr/>
            <p:nvPr/>
          </p:nvSpPr>
          <p:spPr>
            <a:xfrm>
              <a:off x="6958948" y="3434241"/>
              <a:ext cx="5029200" cy="982029"/>
            </a:xfrm>
            <a:prstGeom prst="roundRect">
              <a:avLst/>
            </a:prstGeom>
            <a:blipFill>
              <a:blip r:embed="rId4"/>
              <a:tile tx="0" ty="0" sx="100000" sy="100000" flip="none" algn="tl"/>
            </a:blip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b="1" dirty="0">
                  <a:solidFill>
                    <a:srgbClr val="CC00CC"/>
                  </a:solidFill>
                </a:rPr>
                <a:t>You were hungry./ I were.</a:t>
              </a:r>
            </a:p>
          </p:txBody>
        </p:sp>
      </p:grpSp>
      <p:pic>
        <p:nvPicPr>
          <p:cNvPr id="17" name="Picture 4">
            <a:extLst>
              <a:ext uri="{FF2B5EF4-FFF2-40B4-BE49-F238E27FC236}">
                <a16:creationId xmlns:a16="http://schemas.microsoft.com/office/drawing/2014/main" id="{8BC39A9A-F5E3-40FE-ACA5-A7E0B73265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26" y="2176543"/>
            <a:ext cx="5372100" cy="424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7F709B1-A409-4C95-B83F-2BA788F0217D}"/>
              </a:ext>
            </a:extLst>
          </p:cNvPr>
          <p:cNvSpPr txBox="1"/>
          <p:nvPr/>
        </p:nvSpPr>
        <p:spPr>
          <a:xfrm>
            <a:off x="252026" y="497503"/>
            <a:ext cx="4513938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 ____________</a:t>
            </a:r>
          </a:p>
          <a:p>
            <a:r>
              <a:rPr lang="en-US" sz="3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Yes, ______.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92842" y="3247501"/>
            <a:ext cx="2702067" cy="2618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060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ixkit-wrong-answer-bass-buzzer-94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ixkit-wrong-answer-bass-buzzer-94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</TotalTime>
  <Words>113</Words>
  <Application>Microsoft Office PowerPoint</Application>
  <PresentationFormat>Widescreen</PresentationFormat>
  <Paragraphs>33</Paragraphs>
  <Slides>9</Slides>
  <Notes>3</Notes>
  <HiddenSlides>0</HiddenSlides>
  <MMClips>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Arial</vt:lpstr>
      <vt:lpstr>Britannic Bold</vt:lpstr>
      <vt:lpstr>Calibri</vt:lpstr>
      <vt:lpstr>Calibri Light</vt:lpstr>
      <vt:lpstr>Comic Sans MS</vt:lpstr>
      <vt:lpstr>Tahoma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MyPC</cp:lastModifiedBy>
  <cp:revision>26</cp:revision>
  <dcterms:created xsi:type="dcterms:W3CDTF">2023-02-22T02:07:38Z</dcterms:created>
  <dcterms:modified xsi:type="dcterms:W3CDTF">2026-04-17T05:12:42Z</dcterms:modified>
</cp:coreProperties>
</file>