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78" r:id="rId3"/>
    <p:sldId id="431" r:id="rId4"/>
    <p:sldId id="486" r:id="rId5"/>
    <p:sldId id="814" r:id="rId6"/>
    <p:sldId id="490" r:id="rId7"/>
    <p:sldId id="802" r:id="rId8"/>
    <p:sldId id="803" r:id="rId9"/>
    <p:sldId id="804" r:id="rId10"/>
    <p:sldId id="275" r:id="rId11"/>
    <p:sldId id="815" r:id="rId12"/>
    <p:sldId id="817" r:id="rId13"/>
    <p:sldId id="820" r:id="rId14"/>
    <p:sldId id="79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Legion" initials="L" lastIdx="1" clrIdx="1">
    <p:extLst>
      <p:ext uri="{19B8F6BF-5375-455C-9EA6-DF929625EA0E}">
        <p15:presenceInfo xmlns:p15="http://schemas.microsoft.com/office/powerpoint/2012/main" userId="Legi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5F2"/>
    <a:srgbClr val="EAF6F0"/>
    <a:srgbClr val="D9EDDD"/>
    <a:srgbClr val="7FF46C"/>
    <a:srgbClr val="B2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90" autoAdjust="0"/>
  </p:normalViewPr>
  <p:slideViewPr>
    <p:cSldViewPr snapToGrid="0">
      <p:cViewPr varScale="1">
        <p:scale>
          <a:sx n="107" d="100"/>
          <a:sy n="107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3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6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6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637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7: My Family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0"/>
            <a:ext cx="1221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4.1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34F0B-7D32-D163-A84A-29BF3DEBAA05}"/>
              </a:ext>
            </a:extLst>
          </p:cNvPr>
          <p:cNvSpPr txBox="1"/>
          <p:nvPr/>
        </p:nvSpPr>
        <p:spPr>
          <a:xfrm>
            <a:off x="5847185" y="2971800"/>
            <a:ext cx="6148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7: MY FAMILY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Ethics Lesson 4.1 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101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47899" y="711255"/>
            <a:ext cx="5613647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r>
              <a:rPr lang="en-US" sz="3600" i="1" dirty="0"/>
              <a:t>Who puts away groceries?</a:t>
            </a:r>
          </a:p>
          <a:p>
            <a:r>
              <a:rPr lang="en-US" sz="3600" i="1" dirty="0"/>
              <a:t>I put away groceries./ I do.</a:t>
            </a:r>
          </a:p>
        </p:txBody>
      </p:sp>
    </p:spTree>
    <p:extLst>
      <p:ext uri="{BB962C8B-B14F-4D97-AF65-F5344CB8AC3E}">
        <p14:creationId xmlns:p14="http://schemas.microsoft.com/office/powerpoint/2010/main" val="1178476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02" y="889000"/>
            <a:ext cx="8267700" cy="551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5166" y="3995535"/>
            <a:ext cx="3906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61535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53" y="3059332"/>
            <a:ext cx="1517748" cy="1528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142" y="762988"/>
            <a:ext cx="5667409" cy="2004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6099" y="3529493"/>
            <a:ext cx="1258665" cy="1363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6847" y="3232197"/>
            <a:ext cx="6530906" cy="1958510"/>
          </a:xfrm>
          <a:prstGeom prst="rect">
            <a:avLst/>
          </a:prstGeom>
        </p:spPr>
      </p:pic>
      <p:pic>
        <p:nvPicPr>
          <p:cNvPr id="8" name="CD3 TRACK 20">
            <a:hlinkClick r:id="" action="ppaction://media"/>
            <a:extLst>
              <a:ext uri="{FF2B5EF4-FFF2-40B4-BE49-F238E27FC236}">
                <a16:creationId xmlns:a16="http://schemas.microsoft.com/office/drawing/2014/main" id="{FEA0BCBB-E8FA-6BF2-F380-71EA9676F83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955" end="18777.8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86549" y="762988"/>
            <a:ext cx="487363" cy="487363"/>
          </a:xfrm>
          <a:prstGeom prst="rect">
            <a:avLst/>
          </a:prstGeom>
        </p:spPr>
      </p:pic>
      <p:pic>
        <p:nvPicPr>
          <p:cNvPr id="9" name="CD3 TRACK 20">
            <a:hlinkClick r:id="" action="ppaction://media"/>
            <a:extLst>
              <a:ext uri="{FF2B5EF4-FFF2-40B4-BE49-F238E27FC236}">
                <a16:creationId xmlns:a16="http://schemas.microsoft.com/office/drawing/2014/main" id="{FEA0BCBB-E8FA-6BF2-F380-71EA9676F83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073" end="14490.8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84563" y="28156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77BCE9-1A06-EC3A-7C49-693F62079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065"/>
            <a:ext cx="7285351" cy="647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061AA4-B635-7848-CA19-2EEF21FF5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498" y="2047760"/>
            <a:ext cx="9176734" cy="14244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2926A1-73B6-87EE-A74E-7F759C605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109" y="3623935"/>
            <a:ext cx="10666692" cy="171571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7EE4E1E-FAFB-0BE7-00B9-365F070AF08E}"/>
              </a:ext>
            </a:extLst>
          </p:cNvPr>
          <p:cNvSpPr/>
          <p:nvPr/>
        </p:nvSpPr>
        <p:spPr>
          <a:xfrm>
            <a:off x="8215014" y="3875925"/>
            <a:ext cx="1473272" cy="10117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4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224BF7-2446-4F34-116A-B5C8BEA9F432}"/>
              </a:ext>
            </a:extLst>
          </p:cNvPr>
          <p:cNvSpPr/>
          <p:nvPr/>
        </p:nvSpPr>
        <p:spPr>
          <a:xfrm>
            <a:off x="1112368" y="586005"/>
            <a:ext cx="43520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2368" y="1881092"/>
            <a:ext cx="10832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  <a:r>
              <a:rPr lang="en-US" sz="3600" i="1" dirty="0">
                <a:solidFill>
                  <a:srgbClr val="0070C0"/>
                </a:solidFill>
              </a:rPr>
              <a:t> put away groceries, carry bags, clear the table, sweep the floor, take out the trash, wash the dishes.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Structure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Who puts away groceries?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 put away groceries./I do.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81554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4335" y="2431598"/>
            <a:ext cx="10832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  <a:r>
              <a:rPr lang="en-US" sz="3600" i="1" dirty="0">
                <a:solidFill>
                  <a:srgbClr val="0070C0"/>
                </a:solidFill>
              </a:rPr>
              <a:t> put away groceries, carry bags, clear the table, sweep the floor, take out the trash, wash the dishes.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Who puts away groceries?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 put away groceries./I do.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224BF7-2446-4F34-116A-B5C8BEA9F432}"/>
              </a:ext>
            </a:extLst>
          </p:cNvPr>
          <p:cNvSpPr/>
          <p:nvPr/>
        </p:nvSpPr>
        <p:spPr>
          <a:xfrm>
            <a:off x="4148664" y="418055"/>
            <a:ext cx="4760243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Lesson objectives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6385" y="1231269"/>
            <a:ext cx="10569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By the end of this lesson, students will be able to learn and practice …. </a:t>
            </a:r>
          </a:p>
        </p:txBody>
      </p:sp>
    </p:spTree>
    <p:extLst>
      <p:ext uri="{BB962C8B-B14F-4D97-AF65-F5344CB8AC3E}">
        <p14:creationId xmlns:p14="http://schemas.microsoft.com/office/powerpoint/2010/main" val="3398026819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inner BG">
            <a:extLst>
              <a:ext uri="{FF2B5EF4-FFF2-40B4-BE49-F238E27FC236}">
                <a16:creationId xmlns:a16="http://schemas.microsoft.com/office/drawing/2014/main" id="{99583EDA-5097-5CC7-A940-434E5B7BBED6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" name="Anchor">
            <a:extLst>
              <a:ext uri="{FF2B5EF4-FFF2-40B4-BE49-F238E27FC236}">
                <a16:creationId xmlns:a16="http://schemas.microsoft.com/office/drawing/2014/main" id="{AEFE12F5-59ED-DBFA-DC4A-17BD0129D42E}"/>
              </a:ext>
            </a:extLst>
          </p:cNvPr>
          <p:cNvSpPr/>
          <p:nvPr/>
        </p:nvSpPr>
        <p:spPr>
          <a:xfrm>
            <a:off x="5673090" y="2894233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Spinning Wheel 6">
            <a:extLst>
              <a:ext uri="{FF2B5EF4-FFF2-40B4-BE49-F238E27FC236}">
                <a16:creationId xmlns:a16="http://schemas.microsoft.com/office/drawing/2014/main" id="{98591334-9271-FE7A-7CA7-A6EF8D7A5369}"/>
              </a:ext>
            </a:extLst>
          </p:cNvPr>
          <p:cNvGrpSpPr/>
          <p:nvPr/>
        </p:nvGrpSpPr>
        <p:grpSpPr>
          <a:xfrm>
            <a:off x="2858279" y="155050"/>
            <a:ext cx="6536923" cy="6257466"/>
            <a:chOff x="2581859" y="10190"/>
            <a:chExt cx="7141282" cy="6800878"/>
          </a:xfrm>
        </p:grpSpPr>
        <p:sp>
          <p:nvSpPr>
            <p:cNvPr id="5" name="Segment 6">
              <a:extLst>
                <a:ext uri="{FF2B5EF4-FFF2-40B4-BE49-F238E27FC236}">
                  <a16:creationId xmlns:a16="http://schemas.microsoft.com/office/drawing/2014/main" id="{91EE1AC1-91D8-B0E5-B191-51150FE4545E}"/>
                </a:ext>
              </a:extLst>
            </p:cNvPr>
            <p:cNvSpPr/>
            <p:nvPr/>
          </p:nvSpPr>
          <p:spPr>
            <a:xfrm rot="12600000">
              <a:off x="3952662" y="10190"/>
              <a:ext cx="2624601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6" name="Segment 5">
              <a:extLst>
                <a:ext uri="{FF2B5EF4-FFF2-40B4-BE49-F238E27FC236}">
                  <a16:creationId xmlns:a16="http://schemas.microsoft.com/office/drawing/2014/main" id="{7A4CDEA8-6123-D133-8F15-D9065910E670}"/>
                </a:ext>
              </a:extLst>
            </p:cNvPr>
            <p:cNvSpPr/>
            <p:nvPr/>
          </p:nvSpPr>
          <p:spPr>
            <a:xfrm rot="12600000">
              <a:off x="2581859" y="240046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7" name="Segment 4">
              <a:extLst>
                <a:ext uri="{FF2B5EF4-FFF2-40B4-BE49-F238E27FC236}">
                  <a16:creationId xmlns:a16="http://schemas.microsoft.com/office/drawing/2014/main" id="{6EDE67FD-9DFF-0E16-9D47-1A2C51E1FB1F}"/>
                </a:ext>
              </a:extLst>
            </p:cNvPr>
            <p:cNvSpPr/>
            <p:nvPr/>
          </p:nvSpPr>
          <p:spPr>
            <a:xfrm rot="12600000">
              <a:off x="3573821" y="3988852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8" name="Segment 3">
              <a:extLst>
                <a:ext uri="{FF2B5EF4-FFF2-40B4-BE49-F238E27FC236}">
                  <a16:creationId xmlns:a16="http://schemas.microsoft.com/office/drawing/2014/main" id="{8376062F-E006-0A01-E64B-E82ED9ACD57B}"/>
                </a:ext>
              </a:extLst>
            </p:cNvPr>
            <p:cNvSpPr/>
            <p:nvPr/>
          </p:nvSpPr>
          <p:spPr>
            <a:xfrm rot="12580216">
              <a:off x="5681116" y="4163770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+mj-lt"/>
              </a:endParaRPr>
            </a:p>
          </p:txBody>
        </p:sp>
        <p:sp>
          <p:nvSpPr>
            <p:cNvPr id="9" name="Segment 2">
              <a:extLst>
                <a:ext uri="{FF2B5EF4-FFF2-40B4-BE49-F238E27FC236}">
                  <a16:creationId xmlns:a16="http://schemas.microsoft.com/office/drawing/2014/main" id="{AD9B94E2-9EBC-7DE6-7C08-F531F59E7011}"/>
                </a:ext>
              </a:extLst>
            </p:cNvPr>
            <p:cNvSpPr/>
            <p:nvPr/>
          </p:nvSpPr>
          <p:spPr>
            <a:xfrm rot="12600000">
              <a:off x="7094893" y="1808207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0" name="Segment 1">
              <a:extLst>
                <a:ext uri="{FF2B5EF4-FFF2-40B4-BE49-F238E27FC236}">
                  <a16:creationId xmlns:a16="http://schemas.microsoft.com/office/drawing/2014/main" id="{6AE87714-A2BB-0F41-FA68-0C5FFCC81D23}"/>
                </a:ext>
              </a:extLst>
            </p:cNvPr>
            <p:cNvSpPr/>
            <p:nvPr/>
          </p:nvSpPr>
          <p:spPr>
            <a:xfrm rot="12600000">
              <a:off x="5642089" y="553342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1" name="Segment 6 Text">
              <a:extLst>
                <a:ext uri="{FF2B5EF4-FFF2-40B4-BE49-F238E27FC236}">
                  <a16:creationId xmlns:a16="http://schemas.microsoft.com/office/drawing/2014/main" id="{ABB019D7-5282-89E7-7CAA-0C0D4CFE951E}"/>
                </a:ext>
              </a:extLst>
            </p:cNvPr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" name="Segment 5 Text">
              <a:extLst>
                <a:ext uri="{FF2B5EF4-FFF2-40B4-BE49-F238E27FC236}">
                  <a16:creationId xmlns:a16="http://schemas.microsoft.com/office/drawing/2014/main" id="{57C380E2-14E4-9156-8A24-AB5C925DF800}"/>
                </a:ext>
              </a:extLst>
            </p:cNvPr>
            <p:cNvSpPr/>
            <p:nvPr/>
          </p:nvSpPr>
          <p:spPr>
            <a:xfrm rot="214658">
              <a:off x="3020774" y="2978301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" name="Segment 4 Text">
              <a:extLst>
                <a:ext uri="{FF2B5EF4-FFF2-40B4-BE49-F238E27FC236}">
                  <a16:creationId xmlns:a16="http://schemas.microsoft.com/office/drawing/2014/main" id="{9E4143D3-9919-4E76-999C-E678E60DE50D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Segment 3 Text">
              <a:extLst>
                <a:ext uri="{FF2B5EF4-FFF2-40B4-BE49-F238E27FC236}">
                  <a16:creationId xmlns:a16="http://schemas.microsoft.com/office/drawing/2014/main" id="{97F8D6F0-CA35-4463-031C-460A9C5755BF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" name="Segment 2 Text">
              <a:extLst>
                <a:ext uri="{FF2B5EF4-FFF2-40B4-BE49-F238E27FC236}">
                  <a16:creationId xmlns:a16="http://schemas.microsoft.com/office/drawing/2014/main" id="{A4E045A1-A766-BEAF-68C6-4E95639998E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Segment 1 Text">
              <a:extLst>
                <a:ext uri="{FF2B5EF4-FFF2-40B4-BE49-F238E27FC236}">
                  <a16:creationId xmlns:a16="http://schemas.microsoft.com/office/drawing/2014/main" id="{950F6406-F64C-AEB7-84EF-367C7E6EEEB4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Spin Button">
            <a:extLst>
              <a:ext uri="{FF2B5EF4-FFF2-40B4-BE49-F238E27FC236}">
                <a16:creationId xmlns:a16="http://schemas.microsoft.com/office/drawing/2014/main" id="{CBAD5977-A739-9359-DB2F-D41E305D397C}"/>
              </a:ext>
            </a:extLst>
          </p:cNvPr>
          <p:cNvGrpSpPr/>
          <p:nvPr/>
        </p:nvGrpSpPr>
        <p:grpSpPr>
          <a:xfrm>
            <a:off x="5304441" y="2469127"/>
            <a:ext cx="1647668" cy="1656174"/>
            <a:chOff x="5231259" y="2540224"/>
            <a:chExt cx="1800000" cy="1800000"/>
          </a:xfrm>
        </p:grpSpPr>
        <p:sp>
          <p:nvSpPr>
            <p:cNvPr id="18" name="Spin Button">
              <a:extLst>
                <a:ext uri="{FF2B5EF4-FFF2-40B4-BE49-F238E27FC236}">
                  <a16:creationId xmlns:a16="http://schemas.microsoft.com/office/drawing/2014/main" id="{7CD1ED5A-FB9B-A6A7-495E-1B461799E264}"/>
                </a:ext>
              </a:extLst>
            </p:cNvPr>
            <p:cNvSpPr/>
            <p:nvPr/>
          </p:nvSpPr>
          <p:spPr>
            <a:xfrm>
              <a:off x="5231259" y="2540224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id="{DD8252F5-9AB0-084D-991D-C71A6EA02C07}"/>
                </a:ext>
              </a:extLst>
            </p:cNvPr>
            <p:cNvSpPr/>
            <p:nvPr/>
          </p:nvSpPr>
          <p:spPr>
            <a:xfrm>
              <a:off x="5409422" y="2665473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89A23BB4-D860-BDE6-DC49-62178959A2B9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Marker">
            <a:extLst>
              <a:ext uri="{FF2B5EF4-FFF2-40B4-BE49-F238E27FC236}">
                <a16:creationId xmlns:a16="http://schemas.microsoft.com/office/drawing/2014/main" id="{E9A5A01C-39EF-9F7C-705B-9BDB1DF39829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6BEF07-C0E4-8CE8-C928-3DDAD8C03B4C}"/>
              </a:ext>
            </a:extLst>
          </p:cNvPr>
          <p:cNvSpPr txBox="1"/>
          <p:nvPr/>
        </p:nvSpPr>
        <p:spPr>
          <a:xfrm>
            <a:off x="9053941" y="108515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9053941" y="504291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6BEF07-C0E4-8CE8-C928-3DDAD8C03B4C}"/>
              </a:ext>
            </a:extLst>
          </p:cNvPr>
          <p:cNvSpPr txBox="1"/>
          <p:nvPr/>
        </p:nvSpPr>
        <p:spPr>
          <a:xfrm>
            <a:off x="82407" y="91670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104477" y="311198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82929" y="504292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A992BC3-4EA7-DAE8-CE8C-008FF255A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80" y="517957"/>
            <a:ext cx="1470060" cy="195117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6CD0E18-1D87-DC78-5C48-074730410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54" y="2560094"/>
            <a:ext cx="1470060" cy="177387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4BFF06E-D147-7EC9-CA9D-815BA1A71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80" y="4493852"/>
            <a:ext cx="1492596" cy="199553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906FB5C-F375-C420-8996-24030F021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7026" y="4554748"/>
            <a:ext cx="1562900" cy="201716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1FB2B0D-B0E7-3E4C-D638-95BCA1FD0E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2415" y="487662"/>
            <a:ext cx="1503412" cy="20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359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D3 TRACK 19">
            <a:hlinkClick r:id="" action="ppaction://media"/>
            <a:extLst>
              <a:ext uri="{FF2B5EF4-FFF2-40B4-BE49-F238E27FC236}">
                <a16:creationId xmlns:a16="http://schemas.microsoft.com/office/drawing/2014/main" id="{11BE6EE7-5592-AA93-8705-F7D4B3C1E3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2667" y="673466"/>
            <a:ext cx="487363" cy="487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2B37CD-1160-7E38-B22C-72046EC3B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53834"/>
            <a:ext cx="12192000" cy="37658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B1420B-1F9D-9B4C-2FA7-F89CA2462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4962"/>
            <a:ext cx="5722070" cy="7088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83A89D-A06B-6510-8304-0DA83B83B7CC}"/>
              </a:ext>
            </a:extLst>
          </p:cNvPr>
          <p:cNvSpPr txBox="1"/>
          <p:nvPr/>
        </p:nvSpPr>
        <p:spPr>
          <a:xfrm>
            <a:off x="452487" y="5128410"/>
            <a:ext cx="1762812" cy="120032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/>
              </a:rPr>
              <a:t>/</a:t>
            </a:r>
            <a:r>
              <a:rPr lang="en-US" sz="2400" dirty="0" err="1">
                <a:effectLst/>
              </a:rPr>
              <a:t>pʊt</a:t>
            </a:r>
            <a:r>
              <a:rPr lang="en-US" sz="2400" dirty="0">
                <a:effectLst/>
              </a:rPr>
              <a:t> </a:t>
            </a:r>
          </a:p>
          <a:p>
            <a:pPr algn="ctr"/>
            <a:r>
              <a:rPr lang="en-US" sz="2400" dirty="0" err="1">
                <a:effectLst/>
              </a:rPr>
              <a:t>əˈweɪ</a:t>
            </a:r>
            <a:r>
              <a:rPr lang="en-US" sz="2400" dirty="0">
                <a:effectLst/>
              </a:rPr>
              <a:t> </a:t>
            </a:r>
          </a:p>
          <a:p>
            <a:pPr algn="ctr"/>
            <a:r>
              <a:rPr lang="en-US" sz="2400" dirty="0">
                <a:effectLst/>
              </a:rPr>
              <a:t>ˈ</a:t>
            </a:r>
            <a:r>
              <a:rPr lang="en-US" sz="2400" dirty="0" err="1">
                <a:effectLst/>
              </a:rPr>
              <a:t>ɡrəʊsəriz</a:t>
            </a:r>
            <a:r>
              <a:rPr lang="en-US" sz="2400" dirty="0">
                <a:effectLst/>
              </a:rPr>
              <a:t>/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376368-1B6E-A159-A68C-37E65EF95816}"/>
              </a:ext>
            </a:extLst>
          </p:cNvPr>
          <p:cNvSpPr txBox="1"/>
          <p:nvPr/>
        </p:nvSpPr>
        <p:spPr>
          <a:xfrm>
            <a:off x="2537382" y="5112708"/>
            <a:ext cx="1527142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/ˈ</a:t>
            </a:r>
            <a:r>
              <a:rPr lang="en-US" sz="2400" dirty="0" err="1"/>
              <a:t>kæri</a:t>
            </a:r>
            <a:r>
              <a:rPr lang="en-US" sz="2400" dirty="0"/>
              <a:t> </a:t>
            </a:r>
            <a:r>
              <a:rPr lang="en-US" sz="2400" dirty="0" err="1"/>
              <a:t>bæɡz</a:t>
            </a:r>
            <a:r>
              <a:rPr lang="en-US" sz="2400" dirty="0"/>
              <a:t>/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C4984F-4A58-50B3-F2DB-7C6D87B9F084}"/>
              </a:ext>
            </a:extLst>
          </p:cNvPr>
          <p:cNvSpPr txBox="1"/>
          <p:nvPr/>
        </p:nvSpPr>
        <p:spPr>
          <a:xfrm>
            <a:off x="4476162" y="5112708"/>
            <a:ext cx="1527142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klɪr</a:t>
            </a:r>
            <a:r>
              <a:rPr lang="en-US" sz="2400" dirty="0"/>
              <a:t> </a:t>
            </a:r>
            <a:r>
              <a:rPr lang="en-US" sz="2400" dirty="0" err="1"/>
              <a:t>ðəˈteɪbl</a:t>
            </a:r>
            <a:r>
              <a:rPr lang="en-US" sz="2400" dirty="0"/>
              <a:t>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D839B1-BAF0-9957-1653-013880F07ED7}"/>
              </a:ext>
            </a:extLst>
          </p:cNvPr>
          <p:cNvSpPr txBox="1"/>
          <p:nvPr/>
        </p:nvSpPr>
        <p:spPr>
          <a:xfrm>
            <a:off x="6414942" y="5112708"/>
            <a:ext cx="1527142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swiːp</a:t>
            </a:r>
            <a:r>
              <a:rPr lang="en-US" sz="2400" dirty="0"/>
              <a:t> </a:t>
            </a:r>
            <a:r>
              <a:rPr lang="en-US" sz="2400" dirty="0" err="1"/>
              <a:t>ðə</a:t>
            </a:r>
            <a:r>
              <a:rPr lang="en-US" sz="2400" dirty="0"/>
              <a:t> </a:t>
            </a:r>
            <a:r>
              <a:rPr lang="en-US" sz="2400" dirty="0" err="1"/>
              <a:t>flɔːr</a:t>
            </a:r>
            <a:r>
              <a:rPr lang="en-US" sz="2400" dirty="0"/>
              <a:t>/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99ED4C-F3AA-5128-200C-FC86594CE475}"/>
              </a:ext>
            </a:extLst>
          </p:cNvPr>
          <p:cNvSpPr txBox="1"/>
          <p:nvPr/>
        </p:nvSpPr>
        <p:spPr>
          <a:xfrm>
            <a:off x="8353722" y="5128410"/>
            <a:ext cx="1527142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teɪk</a:t>
            </a:r>
            <a:r>
              <a:rPr lang="en-US" sz="2400" dirty="0"/>
              <a:t> </a:t>
            </a:r>
            <a:r>
              <a:rPr lang="en-US" sz="2400" dirty="0" err="1"/>
              <a:t>aʊt</a:t>
            </a:r>
            <a:r>
              <a:rPr lang="en-US" sz="2400" dirty="0"/>
              <a:t> </a:t>
            </a:r>
            <a:r>
              <a:rPr lang="en-US" sz="2400" dirty="0" err="1"/>
              <a:t>ðə</a:t>
            </a:r>
            <a:r>
              <a:rPr lang="en-US" sz="2400" dirty="0"/>
              <a:t> </a:t>
            </a:r>
            <a:r>
              <a:rPr lang="en-US" sz="2400" dirty="0" err="1"/>
              <a:t>træʃ</a:t>
            </a:r>
            <a:r>
              <a:rPr lang="en-US" sz="2400" dirty="0"/>
              <a:t>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C51CAF-8566-7364-9FCA-152C2DD2A0B4}"/>
              </a:ext>
            </a:extLst>
          </p:cNvPr>
          <p:cNvSpPr txBox="1"/>
          <p:nvPr/>
        </p:nvSpPr>
        <p:spPr>
          <a:xfrm>
            <a:off x="10202947" y="5128410"/>
            <a:ext cx="1527142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wɑːʃ</a:t>
            </a:r>
            <a:r>
              <a:rPr lang="en-US" sz="2400" dirty="0"/>
              <a:t> </a:t>
            </a:r>
            <a:r>
              <a:rPr lang="en-US" sz="2400" dirty="0" err="1"/>
              <a:t>ðəˈdɪʃɪz</a:t>
            </a:r>
            <a:r>
              <a:rPr lang="en-US" sz="2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5314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6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02" y="889000"/>
            <a:ext cx="8267700" cy="551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8666" y="4198735"/>
            <a:ext cx="3031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95367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15">
            <a:extLst>
              <a:ext uri="{FF2B5EF4-FFF2-40B4-BE49-F238E27FC236}">
                <a16:creationId xmlns:a16="http://schemas.microsoft.com/office/drawing/2014/main" id="{D231A4DC-6ADA-1CFA-AA87-F34C9AC0FB04}"/>
              </a:ext>
            </a:extLst>
          </p:cNvPr>
          <p:cNvSpPr/>
          <p:nvPr/>
        </p:nvSpPr>
        <p:spPr>
          <a:xfrm>
            <a:off x="9861224" y="2426943"/>
            <a:ext cx="1350115" cy="3975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575EECE4-EDCB-834A-2760-6597DD157E1D}"/>
              </a:ext>
            </a:extLst>
          </p:cNvPr>
          <p:cNvSpPr/>
          <p:nvPr/>
        </p:nvSpPr>
        <p:spPr>
          <a:xfrm>
            <a:off x="8960077" y="3429000"/>
            <a:ext cx="611306" cy="3975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17B3FB-59B7-518D-CF21-3F3B190F6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3270"/>
            <a:ext cx="7013542" cy="554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335506-4A86-9DED-4930-93EDF7209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8175"/>
            <a:ext cx="12192000" cy="524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7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A327C5-4DAC-94F6-247B-F6C2BEAA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266" y="4064477"/>
            <a:ext cx="2196164" cy="19765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5B4BC-4F7F-4640-155F-4A89BFB39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357" y="4064478"/>
            <a:ext cx="2178341" cy="19765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2FF4B3-3AF7-A05F-A2C9-BE8CB40C4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145" y="1663177"/>
            <a:ext cx="2229303" cy="19525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173468-0669-F4EB-2060-676AAC6C2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3270"/>
            <a:ext cx="7013542" cy="5549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DA547A-FFCD-A29F-7BFF-E6E48EC2B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8998" y="4064477"/>
            <a:ext cx="2229303" cy="1979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8AAE32-B6F9-B00C-E4D8-31C90AA378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270" y="1663177"/>
            <a:ext cx="2229303" cy="19862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79833A-372B-B986-FFD6-324C299C74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2395" y="1668052"/>
            <a:ext cx="2229303" cy="19765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5820B6-2529-C37C-F4DA-AD736BF3E1D9}"/>
              </a:ext>
            </a:extLst>
          </p:cNvPr>
          <p:cNvSpPr txBox="1"/>
          <p:nvPr/>
        </p:nvSpPr>
        <p:spPr>
          <a:xfrm>
            <a:off x="4070707" y="1594497"/>
            <a:ext cx="3808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</a:rPr>
              <a:t>What’s missing?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A7DC8E-5F3B-9548-5082-B95B618BD6E7}"/>
              </a:ext>
            </a:extLst>
          </p:cNvPr>
          <p:cNvSpPr txBox="1"/>
          <p:nvPr/>
        </p:nvSpPr>
        <p:spPr>
          <a:xfrm>
            <a:off x="4874686" y="2394219"/>
            <a:ext cx="222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carry bags</a:t>
            </a:r>
          </a:p>
        </p:txBody>
      </p:sp>
    </p:spTree>
    <p:extLst>
      <p:ext uri="{BB962C8B-B14F-4D97-AF65-F5344CB8AC3E}">
        <p14:creationId xmlns:p14="http://schemas.microsoft.com/office/powerpoint/2010/main" val="257620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A327C5-4DAC-94F6-247B-F6C2BEAA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266" y="4064477"/>
            <a:ext cx="2196164" cy="19765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5B4BC-4F7F-4640-155F-4A89BFB39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357" y="4064478"/>
            <a:ext cx="2178341" cy="19765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2FF4B3-3AF7-A05F-A2C9-BE8CB40C4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145" y="1663177"/>
            <a:ext cx="2229303" cy="19525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173468-0669-F4EB-2060-676AAC6C2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3270"/>
            <a:ext cx="7013542" cy="5549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DA547A-FFCD-A29F-7BFF-E6E48EC2B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8998" y="4064477"/>
            <a:ext cx="2229303" cy="1979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8AAE32-B6F9-B00C-E4D8-31C90AA378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270" y="1663177"/>
            <a:ext cx="2229303" cy="19862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79833A-372B-B986-FFD6-324C299C74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2395" y="1668052"/>
            <a:ext cx="2229303" cy="19765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5820B6-2529-C37C-F4DA-AD736BF3E1D9}"/>
              </a:ext>
            </a:extLst>
          </p:cNvPr>
          <p:cNvSpPr txBox="1"/>
          <p:nvPr/>
        </p:nvSpPr>
        <p:spPr>
          <a:xfrm>
            <a:off x="629923" y="4228219"/>
            <a:ext cx="3808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</a:rPr>
              <a:t>What’s missing?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A7DC8E-5F3B-9548-5082-B95B618BD6E7}"/>
              </a:ext>
            </a:extLst>
          </p:cNvPr>
          <p:cNvSpPr txBox="1"/>
          <p:nvPr/>
        </p:nvSpPr>
        <p:spPr>
          <a:xfrm>
            <a:off x="1213357" y="4936105"/>
            <a:ext cx="2229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sweep the floor</a:t>
            </a:r>
          </a:p>
        </p:txBody>
      </p:sp>
    </p:spTree>
    <p:extLst>
      <p:ext uri="{BB962C8B-B14F-4D97-AF65-F5344CB8AC3E}">
        <p14:creationId xmlns:p14="http://schemas.microsoft.com/office/powerpoint/2010/main" val="416952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A327C5-4DAC-94F6-247B-F6C2BEAA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266" y="4064477"/>
            <a:ext cx="2196164" cy="19765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5B4BC-4F7F-4640-155F-4A89BFB39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357" y="4064478"/>
            <a:ext cx="2178341" cy="19765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2FF4B3-3AF7-A05F-A2C9-BE8CB40C4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145" y="1663177"/>
            <a:ext cx="2229303" cy="19525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173468-0669-F4EB-2060-676AAC6C2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3270"/>
            <a:ext cx="7013542" cy="5549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DA547A-FFCD-A29F-7BFF-E6E48EC2B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8998" y="4064477"/>
            <a:ext cx="2229303" cy="1979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8AAE32-B6F9-B00C-E4D8-31C90AA378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270" y="1663177"/>
            <a:ext cx="2229303" cy="19862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79833A-372B-B986-FFD6-324C299C74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2395" y="1668052"/>
            <a:ext cx="2229303" cy="19765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5820B6-2529-C37C-F4DA-AD736BF3E1D9}"/>
              </a:ext>
            </a:extLst>
          </p:cNvPr>
          <p:cNvSpPr txBox="1"/>
          <p:nvPr/>
        </p:nvSpPr>
        <p:spPr>
          <a:xfrm>
            <a:off x="7897989" y="1634352"/>
            <a:ext cx="3808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</a:rPr>
              <a:t>What’s missing?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A7DC8E-5F3B-9548-5082-B95B618BD6E7}"/>
              </a:ext>
            </a:extLst>
          </p:cNvPr>
          <p:cNvSpPr txBox="1"/>
          <p:nvPr/>
        </p:nvSpPr>
        <p:spPr>
          <a:xfrm>
            <a:off x="8568998" y="2444271"/>
            <a:ext cx="2229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clear the table</a:t>
            </a:r>
          </a:p>
        </p:txBody>
      </p:sp>
    </p:spTree>
    <p:extLst>
      <p:ext uri="{BB962C8B-B14F-4D97-AF65-F5344CB8AC3E}">
        <p14:creationId xmlns:p14="http://schemas.microsoft.com/office/powerpoint/2010/main" val="134333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2507</TotalTime>
  <Words>193</Words>
  <Application>Microsoft Office PowerPoint</Application>
  <PresentationFormat>Widescreen</PresentationFormat>
  <Paragraphs>45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MyPC</cp:lastModifiedBy>
  <cp:revision>95</cp:revision>
  <dcterms:created xsi:type="dcterms:W3CDTF">2023-01-31T08:21:18Z</dcterms:created>
  <dcterms:modified xsi:type="dcterms:W3CDTF">2026-03-31T06:22:02Z</dcterms:modified>
</cp:coreProperties>
</file>