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56" r:id="rId3"/>
    <p:sldId id="499" r:id="rId4"/>
    <p:sldId id="500" r:id="rId5"/>
    <p:sldId id="495" r:id="rId6"/>
    <p:sldId id="492" r:id="rId7"/>
    <p:sldId id="510" r:id="rId8"/>
    <p:sldId id="392" r:id="rId9"/>
    <p:sldId id="393" r:id="rId10"/>
    <p:sldId id="5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7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3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</a:t>
            </a:r>
            <a:r>
              <a:rPr lang="en-US" baseline="0" dirty="0">
                <a:solidFill>
                  <a:srgbClr val="FF0000"/>
                </a:solidFill>
              </a:rPr>
              <a:t> My Family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0"/>
            <a:ext cx="12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uman-group-dancing-standing-32239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100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06CADB-5BCC-42F3-9068-777A0ECE055E}"/>
              </a:ext>
            </a:extLst>
          </p:cNvPr>
          <p:cNvSpPr/>
          <p:nvPr/>
        </p:nvSpPr>
        <p:spPr>
          <a:xfrm>
            <a:off x="2530516" y="2038464"/>
            <a:ext cx="6992428" cy="2400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DANCE!!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F39DC-4274-4AC3-BED7-C0507A8DCBE8}"/>
              </a:ext>
            </a:extLst>
          </p:cNvPr>
          <p:cNvSpPr/>
          <p:nvPr/>
        </p:nvSpPr>
        <p:spPr>
          <a:xfrm>
            <a:off x="83127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w Cen MT" panose="020B0602020104020603" pitchFamily="34" charset="0"/>
              </a:rPr>
              <a:t>set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F694D2-A8A9-49A3-AB40-014320C5D33F}"/>
              </a:ext>
            </a:extLst>
          </p:cNvPr>
          <p:cNvSpPr/>
          <p:nvPr/>
        </p:nvSpPr>
        <p:spPr>
          <a:xfrm>
            <a:off x="2101274" y="8036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w Cen MT" panose="020B0602020104020603" pitchFamily="34" charset="0"/>
              </a:rPr>
              <a:t>walk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1ED14C-18B8-4F43-9239-8A8450611082}"/>
              </a:ext>
            </a:extLst>
          </p:cNvPr>
          <p:cNvSpPr/>
          <p:nvPr/>
        </p:nvSpPr>
        <p:spPr>
          <a:xfrm>
            <a:off x="4147124" y="7850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031409-29EB-4DF6-B0C6-BD134FB252B6}"/>
              </a:ext>
            </a:extLst>
          </p:cNvPr>
          <p:cNvSpPr/>
          <p:nvPr/>
        </p:nvSpPr>
        <p:spPr>
          <a:xfrm>
            <a:off x="616527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mop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F1E3876-31BB-4613-9699-46625D3B39A1}"/>
              </a:ext>
            </a:extLst>
          </p:cNvPr>
          <p:cNvSpPr/>
          <p:nvPr/>
        </p:nvSpPr>
        <p:spPr>
          <a:xfrm>
            <a:off x="821112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water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8124F6-6740-46CF-ACDB-CFDAA008C82E}"/>
              </a:ext>
            </a:extLst>
          </p:cNvPr>
          <p:cNvSpPr/>
          <p:nvPr/>
        </p:nvSpPr>
        <p:spPr>
          <a:xfrm>
            <a:off x="10229268" y="7112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w Cen MT" panose="020B0602020104020603" pitchFamily="34" charset="0"/>
              </a:rPr>
              <a:t>floor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50C2AC-6102-483C-80E7-6C7DBEC0E481}"/>
              </a:ext>
            </a:extLst>
          </p:cNvPr>
          <p:cNvSpPr/>
          <p:nvPr/>
        </p:nvSpPr>
        <p:spPr>
          <a:xfrm>
            <a:off x="83127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00E793E-6630-4F80-89FB-20DB3A8213E3}"/>
              </a:ext>
            </a:extLst>
          </p:cNvPr>
          <p:cNvSpPr/>
          <p:nvPr/>
        </p:nvSpPr>
        <p:spPr>
          <a:xfrm>
            <a:off x="2101274" y="143348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laundry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8220904-9B57-48C8-A6D2-0E6C12737458}"/>
              </a:ext>
            </a:extLst>
          </p:cNvPr>
          <p:cNvSpPr/>
          <p:nvPr/>
        </p:nvSpPr>
        <p:spPr>
          <a:xfrm>
            <a:off x="4147124" y="143163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feed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BE21FF4-A315-4168-9024-9C19DCC21F7C}"/>
              </a:ext>
            </a:extLst>
          </p:cNvPr>
          <p:cNvSpPr/>
          <p:nvPr/>
        </p:nvSpPr>
        <p:spPr>
          <a:xfrm>
            <a:off x="616527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EDD536-147A-4E25-A85F-292F11F27D90}"/>
              </a:ext>
            </a:extLst>
          </p:cNvPr>
          <p:cNvSpPr/>
          <p:nvPr/>
        </p:nvSpPr>
        <p:spPr>
          <a:xfrm>
            <a:off x="821112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dog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1F81A42-0AFC-4742-ADE5-39D72538600C}"/>
              </a:ext>
            </a:extLst>
          </p:cNvPr>
          <p:cNvSpPr/>
          <p:nvPr/>
        </p:nvSpPr>
        <p:spPr>
          <a:xfrm>
            <a:off x="10229268" y="142425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cat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8A59A01-5554-4063-B287-79C60926FF71}"/>
              </a:ext>
            </a:extLst>
          </p:cNvPr>
          <p:cNvSpPr/>
          <p:nvPr/>
        </p:nvSpPr>
        <p:spPr>
          <a:xfrm>
            <a:off x="83127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store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3F302-9ACA-4925-943A-52C602F2C541}"/>
              </a:ext>
            </a:extLst>
          </p:cNvPr>
          <p:cNvSpPr/>
          <p:nvPr/>
        </p:nvSpPr>
        <p:spPr>
          <a:xfrm>
            <a:off x="2101274" y="283141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hospital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60264C-CBA1-48A5-B338-DBD4103F2E66}"/>
              </a:ext>
            </a:extLst>
          </p:cNvPr>
          <p:cNvSpPr/>
          <p:nvPr/>
        </p:nvSpPr>
        <p:spPr>
          <a:xfrm>
            <a:off x="4147124" y="282955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office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FB04A0-5E9E-4F8D-806A-95C5AE36C5E7}"/>
              </a:ext>
            </a:extLst>
          </p:cNvPr>
          <p:cNvSpPr/>
          <p:nvPr/>
        </p:nvSpPr>
        <p:spPr>
          <a:xfrm>
            <a:off x="616527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farm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86F903B-424A-4298-AF55-E790377EE5BE}"/>
              </a:ext>
            </a:extLst>
          </p:cNvPr>
          <p:cNvSpPr/>
          <p:nvPr/>
        </p:nvSpPr>
        <p:spPr>
          <a:xfrm>
            <a:off x="821112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bank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2786A2B-0D21-460A-8FF8-F35E4F58F554}"/>
              </a:ext>
            </a:extLst>
          </p:cNvPr>
          <p:cNvSpPr/>
          <p:nvPr/>
        </p:nvSpPr>
        <p:spPr>
          <a:xfrm>
            <a:off x="10229268" y="282217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mop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6D5D637-A904-440F-9C02-CDADEB49B9B9}"/>
              </a:ext>
            </a:extLst>
          </p:cNvPr>
          <p:cNvSpPr/>
          <p:nvPr/>
        </p:nvSpPr>
        <p:spPr>
          <a:xfrm>
            <a:off x="83127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set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D6395F0-2DDD-4B15-88F1-6D3A696B90E3}"/>
              </a:ext>
            </a:extLst>
          </p:cNvPr>
          <p:cNvSpPr/>
          <p:nvPr/>
        </p:nvSpPr>
        <p:spPr>
          <a:xfrm>
            <a:off x="2101274" y="418453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w Cen MT" panose="020B0602020104020603" pitchFamily="34" charset="0"/>
              </a:rPr>
              <a:t>water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1DCA0F-19F1-40D0-A61E-92B34F72CB3F}"/>
              </a:ext>
            </a:extLst>
          </p:cNvPr>
          <p:cNvSpPr/>
          <p:nvPr/>
        </p:nvSpPr>
        <p:spPr>
          <a:xfrm>
            <a:off x="4147124" y="418268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floor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A06EDE4-89F6-4002-80E6-F4316DC13BEC}"/>
              </a:ext>
            </a:extLst>
          </p:cNvPr>
          <p:cNvSpPr/>
          <p:nvPr/>
        </p:nvSpPr>
        <p:spPr>
          <a:xfrm>
            <a:off x="616527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laundry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8949E86-E049-48AA-9528-CD885E46AC6D}"/>
              </a:ext>
            </a:extLst>
          </p:cNvPr>
          <p:cNvSpPr/>
          <p:nvPr/>
        </p:nvSpPr>
        <p:spPr>
          <a:xfrm>
            <a:off x="821112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FAB58D5-E5D1-4151-8979-AEA59618BEE8}"/>
              </a:ext>
            </a:extLst>
          </p:cNvPr>
          <p:cNvSpPr/>
          <p:nvPr/>
        </p:nvSpPr>
        <p:spPr>
          <a:xfrm>
            <a:off x="10229268" y="417530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floor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39186CE-C143-44CA-B6EB-4F40DEB9F7A6}"/>
              </a:ext>
            </a:extLst>
          </p:cNvPr>
          <p:cNvSpPr/>
          <p:nvPr/>
        </p:nvSpPr>
        <p:spPr>
          <a:xfrm>
            <a:off x="83127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walk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33DE1B9-83C5-48E2-9B24-8C7C7C7E2EE0}"/>
              </a:ext>
            </a:extLst>
          </p:cNvPr>
          <p:cNvSpPr/>
          <p:nvPr/>
        </p:nvSpPr>
        <p:spPr>
          <a:xfrm>
            <a:off x="2101274" y="556398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feed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B6C1C5E-2A05-460D-90AE-E70387C4836A}"/>
              </a:ext>
            </a:extLst>
          </p:cNvPr>
          <p:cNvSpPr/>
          <p:nvPr/>
        </p:nvSpPr>
        <p:spPr>
          <a:xfrm>
            <a:off x="4147124" y="556212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store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63481C-A14F-4DEE-89A7-863F1315AB1F}"/>
              </a:ext>
            </a:extLst>
          </p:cNvPr>
          <p:cNvSpPr/>
          <p:nvPr/>
        </p:nvSpPr>
        <p:spPr>
          <a:xfrm>
            <a:off x="616527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farm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D6D4B5C-8BE8-4E22-88DC-74CAEDE9E222}"/>
              </a:ext>
            </a:extLst>
          </p:cNvPr>
          <p:cNvSpPr/>
          <p:nvPr/>
        </p:nvSpPr>
        <p:spPr>
          <a:xfrm>
            <a:off x="821112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dog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3B7614F-28C4-4B66-BA2C-D605B3F74A17}"/>
              </a:ext>
            </a:extLst>
          </p:cNvPr>
          <p:cNvSpPr/>
          <p:nvPr/>
        </p:nvSpPr>
        <p:spPr>
          <a:xfrm>
            <a:off x="10229268" y="5554745"/>
            <a:ext cx="1870363" cy="121365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table</a:t>
            </a:r>
          </a:p>
        </p:txBody>
      </p:sp>
      <p:pic>
        <p:nvPicPr>
          <p:cNvPr id="3" name="Movin">
            <a:hlinkClick r:id="" action="ppaction://media"/>
            <a:extLst>
              <a:ext uri="{FF2B5EF4-FFF2-40B4-BE49-F238E27FC236}">
                <a16:creationId xmlns:a16="http://schemas.microsoft.com/office/drawing/2014/main" id="{D87CB1E7-7A7A-47AD-B5B5-C7F2A22E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4449" y="-6874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94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4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3366793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Set the table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Water the plants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Walk the dog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Feed the cat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Mop the floor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Do the laundry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7193" y="2057342"/>
            <a:ext cx="763642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How do you help at home?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set the table.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How does your brother help at home?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 mops the floor.</a:t>
            </a:r>
          </a:p>
        </p:txBody>
      </p:sp>
    </p:spTree>
    <p:extLst>
      <p:ext uri="{BB962C8B-B14F-4D97-AF65-F5344CB8AC3E}">
        <p14:creationId xmlns:p14="http://schemas.microsoft.com/office/powerpoint/2010/main" val="274019569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4BBBA7-7145-40A3-7FE3-47C4967D3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517" y="1193324"/>
            <a:ext cx="2697714" cy="3787468"/>
          </a:xfrm>
          <a:prstGeom prst="rect">
            <a:avLst/>
          </a:prstGeom>
        </p:spPr>
      </p:pic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E95CC95-7F59-8D9E-529F-6E055B6C9417}"/>
              </a:ext>
            </a:extLst>
          </p:cNvPr>
          <p:cNvSpPr/>
          <p:nvPr/>
        </p:nvSpPr>
        <p:spPr>
          <a:xfrm>
            <a:off x="7104063" y="1268413"/>
            <a:ext cx="2663825" cy="1008062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sit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4 Rectángulo redondeado">
            <a:extLst>
              <a:ext uri="{FF2B5EF4-FFF2-40B4-BE49-F238E27FC236}">
                <a16:creationId xmlns:a16="http://schemas.microsoft.com/office/drawing/2014/main" id="{3DEA01D5-D0D2-C0D8-ECC1-80B9374EC453}"/>
              </a:ext>
            </a:extLst>
          </p:cNvPr>
          <p:cNvSpPr/>
          <p:nvPr/>
        </p:nvSpPr>
        <p:spPr>
          <a:xfrm>
            <a:off x="7104063" y="2895600"/>
            <a:ext cx="2663825" cy="100806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cut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9" name="5 Rectángulo redondeado">
            <a:extLst>
              <a:ext uri="{FF2B5EF4-FFF2-40B4-BE49-F238E27FC236}">
                <a16:creationId xmlns:a16="http://schemas.microsoft.com/office/drawing/2014/main" id="{C7608E30-9D92-12C5-D3DE-3FD8AE66A936}"/>
              </a:ext>
            </a:extLst>
          </p:cNvPr>
          <p:cNvSpPr/>
          <p:nvPr/>
        </p:nvSpPr>
        <p:spPr>
          <a:xfrm>
            <a:off x="7104063" y="4581525"/>
            <a:ext cx="2663825" cy="100806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set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0" name="10 Imagen">
            <a:extLst>
              <a:ext uri="{FF2B5EF4-FFF2-40B4-BE49-F238E27FC236}">
                <a16:creationId xmlns:a16="http://schemas.microsoft.com/office/drawing/2014/main" id="{14A8FE84-75AF-FFB8-CD2E-4DEFD1B4C5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44013" y="4221163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1 Imagen">
            <a:extLst>
              <a:ext uri="{FF2B5EF4-FFF2-40B4-BE49-F238E27FC236}">
                <a16:creationId xmlns:a16="http://schemas.microsoft.com/office/drawing/2014/main" id="{642F526D-923A-37EC-0984-E769895210F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66238" y="249237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2 Imagen">
            <a:extLst>
              <a:ext uri="{FF2B5EF4-FFF2-40B4-BE49-F238E27FC236}">
                <a16:creationId xmlns:a16="http://schemas.microsoft.com/office/drawing/2014/main" id="{3DF243EA-95C1-4775-547C-3E40A0D24A5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66238" y="9223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47382AFE-1777-80A1-7530-C1E43505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92517"/>
              </p:ext>
            </p:extLst>
          </p:nvPr>
        </p:nvGraphicFramePr>
        <p:xfrm>
          <a:off x="1007541" y="5207000"/>
          <a:ext cx="465766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82">
                  <a:extLst>
                    <a:ext uri="{9D8B030D-6E8A-4147-A177-3AD203B41FA5}">
                      <a16:colId xmlns:a16="http://schemas.microsoft.com/office/drawing/2014/main" val="627667249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1136591337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2635542035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2548114736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2812181928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3423435899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3227152774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3746823448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2930878373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3028197286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3783426288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2136572396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3718561316"/>
                    </a:ext>
                  </a:extLst>
                </a:gridCol>
              </a:tblGrid>
              <a:tr h="6048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46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4211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 redondeado">
            <a:extLst>
              <a:ext uri="{FF2B5EF4-FFF2-40B4-BE49-F238E27FC236}">
                <a16:creationId xmlns:a16="http://schemas.microsoft.com/office/drawing/2014/main" id="{C7608E30-9D92-12C5-D3DE-3FD8AE66A936}"/>
              </a:ext>
            </a:extLst>
          </p:cNvPr>
          <p:cNvSpPr/>
          <p:nvPr/>
        </p:nvSpPr>
        <p:spPr>
          <a:xfrm>
            <a:off x="7104063" y="1282700"/>
            <a:ext cx="2663825" cy="100806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walk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0" name="10 Imagen">
            <a:extLst>
              <a:ext uri="{FF2B5EF4-FFF2-40B4-BE49-F238E27FC236}">
                <a16:creationId xmlns:a16="http://schemas.microsoft.com/office/drawing/2014/main" id="{14A8FE84-75AF-FFB8-CD2E-4DEFD1B4C5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4013" y="922338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3 Rectángulo redondeado">
            <a:extLst>
              <a:ext uri="{FF2B5EF4-FFF2-40B4-BE49-F238E27FC236}">
                <a16:creationId xmlns:a16="http://schemas.microsoft.com/office/drawing/2014/main" id="{1E95CC95-7F59-8D9E-529F-6E055B6C9417}"/>
              </a:ext>
            </a:extLst>
          </p:cNvPr>
          <p:cNvSpPr/>
          <p:nvPr/>
        </p:nvSpPr>
        <p:spPr>
          <a:xfrm>
            <a:off x="7104063" y="4508500"/>
            <a:ext cx="2663825" cy="1008062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open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4 Rectángulo redondeado">
            <a:extLst>
              <a:ext uri="{FF2B5EF4-FFF2-40B4-BE49-F238E27FC236}">
                <a16:creationId xmlns:a16="http://schemas.microsoft.com/office/drawing/2014/main" id="{3DEA01D5-D0D2-C0D8-ECC1-80B9374EC453}"/>
              </a:ext>
            </a:extLst>
          </p:cNvPr>
          <p:cNvSpPr/>
          <p:nvPr/>
        </p:nvSpPr>
        <p:spPr>
          <a:xfrm>
            <a:off x="7104063" y="2895600"/>
            <a:ext cx="2663825" cy="100806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feed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1" name="11 Imagen">
            <a:extLst>
              <a:ext uri="{FF2B5EF4-FFF2-40B4-BE49-F238E27FC236}">
                <a16:creationId xmlns:a16="http://schemas.microsoft.com/office/drawing/2014/main" id="{642F526D-923A-37EC-0984-E769895210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6238" y="249237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2 Imagen">
            <a:extLst>
              <a:ext uri="{FF2B5EF4-FFF2-40B4-BE49-F238E27FC236}">
                <a16:creationId xmlns:a16="http://schemas.microsoft.com/office/drawing/2014/main" id="{3DF243EA-95C1-4775-547C-3E40A0D24A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66238" y="416242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47382AFE-1777-80A1-7530-C1E43505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74914"/>
              </p:ext>
            </p:extLst>
          </p:nvPr>
        </p:nvGraphicFramePr>
        <p:xfrm>
          <a:off x="1007541" y="5207000"/>
          <a:ext cx="465766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82">
                  <a:extLst>
                    <a:ext uri="{9D8B030D-6E8A-4147-A177-3AD203B41FA5}">
                      <a16:colId xmlns:a16="http://schemas.microsoft.com/office/drawing/2014/main" val="627667249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1136591337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2635542035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2548114736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2812181928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3423435899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3227152774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3746823448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2930878373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3028197286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3783426288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2136572396"/>
                    </a:ext>
                  </a:extLst>
                </a:gridCol>
                <a:gridCol w="358282">
                  <a:extLst>
                    <a:ext uri="{9D8B030D-6E8A-4147-A177-3AD203B41FA5}">
                      <a16:colId xmlns:a16="http://schemas.microsoft.com/office/drawing/2014/main" val="3718561316"/>
                    </a:ext>
                  </a:extLst>
                </a:gridCol>
              </a:tblGrid>
              <a:tr h="6048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4656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E4C4925-5514-A667-E1D3-6195FE9FAD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999" y="1370195"/>
            <a:ext cx="2827265" cy="3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153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9B332A-9528-3427-3526-ADB79D033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44E5187-6E8C-A6F8-3AD4-538F181E1C5E}"/>
              </a:ext>
            </a:extLst>
          </p:cNvPr>
          <p:cNvSpPr/>
          <p:nvPr/>
        </p:nvSpPr>
        <p:spPr>
          <a:xfrm>
            <a:off x="2083153" y="464170"/>
            <a:ext cx="5933505" cy="59296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9EC0E252-CF8B-2DBB-03F3-5A77848FE769}"/>
              </a:ext>
            </a:extLst>
          </p:cNvPr>
          <p:cNvSpPr/>
          <p:nvPr/>
        </p:nvSpPr>
        <p:spPr>
          <a:xfrm>
            <a:off x="2232348" y="2796001"/>
            <a:ext cx="4404122" cy="108526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How do you have at home?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99FE843-5674-801F-B617-A1959FB913DB}"/>
              </a:ext>
            </a:extLst>
          </p:cNvPr>
          <p:cNvSpPr/>
          <p:nvPr/>
        </p:nvSpPr>
        <p:spPr>
          <a:xfrm>
            <a:off x="4230607" y="4293815"/>
            <a:ext cx="3344574" cy="555994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I set the table.</a:t>
            </a:r>
          </a:p>
        </p:txBody>
      </p:sp>
    </p:spTree>
    <p:extLst>
      <p:ext uri="{BB962C8B-B14F-4D97-AF65-F5344CB8AC3E}">
        <p14:creationId xmlns:p14="http://schemas.microsoft.com/office/powerpoint/2010/main" val="3826236491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A1C5D-3D1C-1861-AE40-B9FFC85EF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31" y="554467"/>
            <a:ext cx="4343776" cy="602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A859E-30A6-4BFE-C710-B3828B310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586" y="2446848"/>
            <a:ext cx="3088896" cy="1098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2D8953-38C2-AD85-AB6D-179829249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04" y="3773292"/>
            <a:ext cx="3957578" cy="1098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DBC629-5AE0-34A5-629E-54571F69A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214" y="2552642"/>
            <a:ext cx="2855451" cy="762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FEE06-15F6-D299-CAE5-3B8E28EA6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757" y="3948486"/>
            <a:ext cx="3666918" cy="9236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6D8074-CA0E-0663-63C6-41B9BFACB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5148" y="2147780"/>
            <a:ext cx="1272650" cy="12802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65217-2BEB-1524-6A78-230671FEB8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0817" y="2543215"/>
            <a:ext cx="1127858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F3E96E-FB5A-559B-0270-9EEE5370509A}"/>
              </a:ext>
            </a:extLst>
          </p:cNvPr>
          <p:cNvSpPr txBox="1"/>
          <p:nvPr/>
        </p:nvSpPr>
        <p:spPr>
          <a:xfrm>
            <a:off x="3102477" y="434318"/>
            <a:ext cx="5724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Work in pairs.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Ask each other using the form below.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02067-8236-2A18-4232-516B561A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51" y="1401530"/>
            <a:ext cx="9640135" cy="5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7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EB82BBA-4F9B-79FD-FCA0-33BE1D96A63B}"/>
              </a:ext>
            </a:extLst>
          </p:cNvPr>
          <p:cNvSpPr/>
          <p:nvPr/>
        </p:nvSpPr>
        <p:spPr>
          <a:xfrm>
            <a:off x="84681" y="480288"/>
            <a:ext cx="2290384" cy="662474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0AB7007-26DE-3BCA-53C5-157088C3EBFE}"/>
              </a:ext>
            </a:extLst>
          </p:cNvPr>
          <p:cNvSpPr txBox="1">
            <a:spLocks/>
          </p:cNvSpPr>
          <p:nvPr/>
        </p:nvSpPr>
        <p:spPr>
          <a:xfrm>
            <a:off x="838200" y="125577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Let’s Dance Game</a:t>
            </a:r>
          </a:p>
        </p:txBody>
      </p:sp>
      <p:pic>
        <p:nvPicPr>
          <p:cNvPr id="4" name="Content Placeholder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6A0585F-BE6F-B87C-0914-2201EEB6C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0" y="2477294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9B73-205D-72B4-29F0-2549ECFA96B8}"/>
              </a:ext>
            </a:extLst>
          </p:cNvPr>
          <p:cNvSpPr txBox="1">
            <a:spLocks/>
          </p:cNvSpPr>
          <p:nvPr/>
        </p:nvSpPr>
        <p:spPr>
          <a:xfrm>
            <a:off x="838200" y="73326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sz="5400" b="1" dirty="0">
                <a:solidFill>
                  <a:schemeClr val="accent6">
                    <a:lumMod val="75000"/>
                  </a:schemeClr>
                </a:solidFill>
                <a:latin typeface="Bauhaus 93" pitchFamily="82" charset="77"/>
              </a:rPr>
              <a:t>How To Play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F1CC91B-B003-06F0-B20A-65022D87B2D0}"/>
              </a:ext>
            </a:extLst>
          </p:cNvPr>
          <p:cNvSpPr txBox="1">
            <a:spLocks/>
          </p:cNvSpPr>
          <p:nvPr/>
        </p:nvSpPr>
        <p:spPr>
          <a:xfrm>
            <a:off x="406421" y="2058823"/>
            <a:ext cx="11620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4000" dirty="0"/>
              <a:t>Students must take turns reading the words in order.</a:t>
            </a:r>
          </a:p>
          <a:p>
            <a:r>
              <a:rPr lang="en-VN" sz="4000" dirty="0"/>
              <a:t>Each time a student can choose to say the words in 1 square, 2 squares or a maximum of 3 squares.</a:t>
            </a:r>
          </a:p>
          <a:p>
            <a:r>
              <a:rPr lang="en-VN" sz="4000" dirty="0"/>
              <a:t>The student who says the last word must dance!</a:t>
            </a:r>
          </a:p>
          <a:p>
            <a:pPr marL="0" indent="0">
              <a:buNone/>
            </a:pP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29988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197</Words>
  <Application>Microsoft Office PowerPoint</Application>
  <PresentationFormat>Widescreen</PresentationFormat>
  <Paragraphs>88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APPLE CHANCERY</vt:lpstr>
      <vt:lpstr>Arial</vt:lpstr>
      <vt:lpstr>Bauhaus 93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MyPC</cp:lastModifiedBy>
  <cp:revision>78</cp:revision>
  <dcterms:created xsi:type="dcterms:W3CDTF">2023-01-31T08:21:18Z</dcterms:created>
  <dcterms:modified xsi:type="dcterms:W3CDTF">2026-03-31T06:21:19Z</dcterms:modified>
</cp:coreProperties>
</file>