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56" r:id="rId3"/>
    <p:sldId id="457" r:id="rId4"/>
    <p:sldId id="458" r:id="rId5"/>
    <p:sldId id="306" r:id="rId6"/>
    <p:sldId id="443" r:id="rId7"/>
    <p:sldId id="479" r:id="rId8"/>
    <p:sldId id="451" r:id="rId9"/>
    <p:sldId id="47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Legion" initials="L" lastIdx="6" clrIdx="1">
    <p:extLst>
      <p:ext uri="{19B8F6BF-5375-455C-9EA6-DF929625EA0E}">
        <p15:presenceInfo xmlns:p15="http://schemas.microsoft.com/office/powerpoint/2012/main" userId="Le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EC5743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0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Lesson</a:t>
            </a:r>
            <a:r>
              <a:rPr lang="vi-VN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3.1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7.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 Lesson 3.1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98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3460099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Set the table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Water the plants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Walk the dog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Feed the cat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Mop the floor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Do the laundry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8735" y="2014020"/>
            <a:ext cx="785326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 you help at home?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I set the table.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does your brother help at home?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My brother waters the plants.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11554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chores they do.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4351" y="1716259"/>
            <a:ext cx="351692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Set the table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Water the plants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Walk the dog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Feed the cat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Mop the floor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Do the laundry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828" y="2144649"/>
            <a:ext cx="694944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 you help at home?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I set the table.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does your brother help at home?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My brother waters the plants.</a:t>
            </a:r>
          </a:p>
        </p:txBody>
      </p:sp>
    </p:spTree>
    <p:extLst>
      <p:ext uri="{BB962C8B-B14F-4D97-AF65-F5344CB8AC3E}">
        <p14:creationId xmlns:p14="http://schemas.microsoft.com/office/powerpoint/2010/main" val="274019569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EAAC0-79FF-B6E9-7CAC-BD00AEC36665}"/>
              </a:ext>
            </a:extLst>
          </p:cNvPr>
          <p:cNvSpPr txBox="1"/>
          <p:nvPr/>
        </p:nvSpPr>
        <p:spPr>
          <a:xfrm>
            <a:off x="4411613" y="1164996"/>
            <a:ext cx="2921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538F-C486-2DCA-DD04-2A1B9361EDB5}"/>
              </a:ext>
            </a:extLst>
          </p:cNvPr>
          <p:cNvSpPr txBox="1"/>
          <p:nvPr/>
        </p:nvSpPr>
        <p:spPr>
          <a:xfrm>
            <a:off x="1613864" y="2605340"/>
            <a:ext cx="8964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 Create 2 teams and answer the question quickly and correctly will get 1 point.</a:t>
            </a:r>
          </a:p>
          <a:p>
            <a:r>
              <a:rPr lang="en-US" sz="4000" dirty="0"/>
              <a:t>- The team with the most correct answers will win.</a:t>
            </a:r>
          </a:p>
        </p:txBody>
      </p:sp>
    </p:spTree>
    <p:extLst>
      <p:ext uri="{BB962C8B-B14F-4D97-AF65-F5344CB8AC3E}">
        <p14:creationId xmlns:p14="http://schemas.microsoft.com/office/powerpoint/2010/main" val="3394562834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C1DF2BB-F768-9DBF-7310-2FEEC783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934" y="1299139"/>
            <a:ext cx="4518455" cy="4719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72B46-32C5-F1F1-5C8E-D520E52C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3793"/>
            <a:ext cx="2366616" cy="2366616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7FE450-CCB5-67EE-5A16-8C0FBC36BBA6}"/>
              </a:ext>
            </a:extLst>
          </p:cNvPr>
          <p:cNvSpPr txBox="1"/>
          <p:nvPr/>
        </p:nvSpPr>
        <p:spPr>
          <a:xfrm>
            <a:off x="3776517" y="495319"/>
            <a:ext cx="4251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C5743"/>
                </a:solidFill>
              </a:rPr>
              <a:t>WHERE IS THIS?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F1007-E03F-6093-B20D-AFEA22C41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74" y="1264761"/>
            <a:ext cx="2366616" cy="2366616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450A6-23F7-CA75-E0C8-4E3CF5905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73" y="3683793"/>
            <a:ext cx="2366616" cy="2366616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6DB4E-E6DA-41D5-1B57-5AD2FF68F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4760"/>
            <a:ext cx="2366616" cy="2366616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692B26-ABAC-A398-6980-02C7838CF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062" y="5367396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27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it-IT" sz="3600" i="1" dirty="0"/>
              <a:t>Set the table, </a:t>
            </a:r>
          </a:p>
          <a:p>
            <a:pPr algn="ctr"/>
            <a:r>
              <a:rPr lang="it-IT" sz="3600" i="1" dirty="0"/>
              <a:t>water the plants,</a:t>
            </a:r>
          </a:p>
          <a:p>
            <a:pPr algn="ctr"/>
            <a:r>
              <a:rPr lang="it-IT" sz="3600" i="1" dirty="0"/>
              <a:t> walk the dog, </a:t>
            </a:r>
          </a:p>
          <a:p>
            <a:pPr algn="ctr"/>
            <a:r>
              <a:rPr lang="it-IT" sz="3600" i="1" dirty="0"/>
              <a:t>feed the cat,</a:t>
            </a:r>
          </a:p>
          <a:p>
            <a:pPr algn="ctr"/>
            <a:r>
              <a:rPr lang="it-IT" sz="3600" i="1" dirty="0"/>
              <a:t> mop the floor, </a:t>
            </a:r>
          </a:p>
          <a:p>
            <a:pPr algn="ctr"/>
            <a:r>
              <a:rPr lang="it-IT" sz="3600" i="1" dirty="0"/>
              <a:t>do the laundry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3 TRACK 13">
            <a:hlinkClick r:id="" action="ppaction://media"/>
            <a:extLst>
              <a:ext uri="{FF2B5EF4-FFF2-40B4-BE49-F238E27FC236}">
                <a16:creationId xmlns:a16="http://schemas.microsoft.com/office/drawing/2014/main" id="{96417A9F-A784-C60E-13E8-C660D77CB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7505" y="625867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84F06-EE0D-148D-CCEF-FA9E3DE77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52" y="593386"/>
            <a:ext cx="4813974" cy="519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BE49D-B401-1084-8E68-A45A24B82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52" y="1951348"/>
            <a:ext cx="10933534" cy="28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59698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3 TRACK 14">
            <a:hlinkClick r:id="" action="ppaction://media"/>
            <a:extLst>
              <a:ext uri="{FF2B5EF4-FFF2-40B4-BE49-F238E27FC236}">
                <a16:creationId xmlns:a16="http://schemas.microsoft.com/office/drawing/2014/main" id="{7A6444B2-0CE3-28FF-45F3-266BDC0C6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7980" y="619752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0E7A52-1C73-813D-AD42-965D17EB0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2" y="619752"/>
            <a:ext cx="4758275" cy="669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CAD7-B82B-B6A8-03F5-38E8F9237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87" y="1708029"/>
            <a:ext cx="4664026" cy="157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8C44E-1BCB-880F-AE99-D0324F6F1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27" y="3282563"/>
            <a:ext cx="4458086" cy="1333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82F20-5E2B-A746-6FC0-ED1FB788C0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9218" y="1174930"/>
            <a:ext cx="6401355" cy="2400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C3AC6B-9612-7ECA-CA51-65C5C7CE56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006" y="3789337"/>
            <a:ext cx="6858594" cy="1653683"/>
          </a:xfrm>
          <a:prstGeom prst="rect">
            <a:avLst/>
          </a:prstGeom>
        </p:spPr>
      </p:pic>
      <p:pic>
        <p:nvPicPr>
          <p:cNvPr id="9" name="CD3 TRACK 14">
            <a:hlinkClick r:id="" action="ppaction://media"/>
            <a:extLst>
              <a:ext uri="{FF2B5EF4-FFF2-40B4-BE49-F238E27FC236}">
                <a16:creationId xmlns:a16="http://schemas.microsoft.com/office/drawing/2014/main" id="{7A6444B2-0CE3-28FF-45F3-266BDC0C67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791" end="11285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6913" y="2581301"/>
            <a:ext cx="487363" cy="487363"/>
          </a:xfrm>
          <a:prstGeom prst="rect">
            <a:avLst/>
          </a:prstGeom>
        </p:spPr>
      </p:pic>
      <p:pic>
        <p:nvPicPr>
          <p:cNvPr id="11" name="CD3 TRACK 14">
            <a:hlinkClick r:id="" action="ppaction://media"/>
            <a:extLst>
              <a:ext uri="{FF2B5EF4-FFF2-40B4-BE49-F238E27FC236}">
                <a16:creationId xmlns:a16="http://schemas.microsoft.com/office/drawing/2014/main" id="{7A6444B2-0CE3-28FF-45F3-266BDC0C67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489" end="889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8302" y="2847637"/>
            <a:ext cx="487363" cy="487363"/>
          </a:xfrm>
          <a:prstGeom prst="rect">
            <a:avLst/>
          </a:prstGeom>
        </p:spPr>
      </p:pic>
      <p:pic>
        <p:nvPicPr>
          <p:cNvPr id="13" name="CD3 TRACK 14">
            <a:hlinkClick r:id="" action="ppaction://media"/>
            <a:extLst>
              <a:ext uri="{FF2B5EF4-FFF2-40B4-BE49-F238E27FC236}">
                <a16:creationId xmlns:a16="http://schemas.microsoft.com/office/drawing/2014/main" id="{7A6444B2-0CE3-28FF-45F3-266BDC0C67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415" end="5775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3231" y="4586396"/>
            <a:ext cx="487363" cy="487363"/>
          </a:xfrm>
          <a:prstGeom prst="rect">
            <a:avLst/>
          </a:prstGeom>
        </p:spPr>
      </p:pic>
      <p:pic>
        <p:nvPicPr>
          <p:cNvPr id="14" name="CD3 TRACK 14">
            <a:hlinkClick r:id="" action="ppaction://media"/>
            <a:extLst>
              <a:ext uri="{FF2B5EF4-FFF2-40B4-BE49-F238E27FC236}">
                <a16:creationId xmlns:a16="http://schemas.microsoft.com/office/drawing/2014/main" id="{7A6444B2-0CE3-28FF-45F3-266BDC0C67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4265" end="34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4889" y="52481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7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3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A1A2A-DCFE-1F5E-9D9D-DEB5C7A6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0" y="466631"/>
            <a:ext cx="5850083" cy="650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97898-D576-F84B-81BE-6827DD25A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09" y="1470991"/>
            <a:ext cx="8581372" cy="1685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50A28D-94C5-B35A-AF11-449A9728A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5644"/>
            <a:ext cx="11608332" cy="12351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CE04EAA-DC93-5E01-2220-65A785FAC11E}"/>
              </a:ext>
            </a:extLst>
          </p:cNvPr>
          <p:cNvSpPr/>
          <p:nvPr/>
        </p:nvSpPr>
        <p:spPr>
          <a:xfrm>
            <a:off x="9896167" y="4389407"/>
            <a:ext cx="2073685" cy="807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195</Words>
  <Application>Microsoft Office PowerPoint</Application>
  <PresentationFormat>Widescreen</PresentationFormat>
  <Paragraphs>41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61</cp:revision>
  <dcterms:created xsi:type="dcterms:W3CDTF">2023-01-31T08:21:18Z</dcterms:created>
  <dcterms:modified xsi:type="dcterms:W3CDTF">2026-03-31T05:14:21Z</dcterms:modified>
</cp:coreProperties>
</file>