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98" r:id="rId3"/>
    <p:sldId id="271" r:id="rId4"/>
    <p:sldId id="273" r:id="rId5"/>
    <p:sldId id="308" r:id="rId6"/>
    <p:sldId id="275" r:id="rId7"/>
    <p:sldId id="276" r:id="rId8"/>
    <p:sldId id="309" r:id="rId9"/>
    <p:sldId id="494" r:id="rId10"/>
    <p:sldId id="499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6384" autoAdjust="0"/>
  </p:normalViewPr>
  <p:slideViewPr>
    <p:cSldViewPr snapToGrid="0">
      <p:cViewPr varScale="1">
        <p:scale>
          <a:sx n="98" d="100"/>
          <a:sy n="98" d="100"/>
        </p:scale>
        <p:origin x="109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4" y="0"/>
            <a:ext cx="231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499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2" r:id="rId14"/>
    <p:sldLayoutId id="2147483674" r:id="rId15"/>
    <p:sldLayoutId id="2147483676" r:id="rId16"/>
    <p:sldLayoutId id="2147483677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31619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95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60DA4A-4F25-9482-AC5E-75FCDF52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525651"/>
            <a:ext cx="2409586" cy="50512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EDE916C-137A-086A-B858-90A5159B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6" y="1066272"/>
            <a:ext cx="7556270" cy="532288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65A4E5-35A3-A050-2412-751B97CD7D48}"/>
              </a:ext>
            </a:extLst>
          </p:cNvPr>
          <p:cNvSpPr txBox="1"/>
          <p:nvPr/>
        </p:nvSpPr>
        <p:spPr>
          <a:xfrm>
            <a:off x="7930341" y="2443941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8267948-14BB-B266-85D3-1BA253E06589}"/>
              </a:ext>
            </a:extLst>
          </p:cNvPr>
          <p:cNvSpPr txBox="1"/>
          <p:nvPr/>
        </p:nvSpPr>
        <p:spPr>
          <a:xfrm>
            <a:off x="7938654" y="2787534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DB4162-A420-7C60-5622-A7165B834CEB}"/>
              </a:ext>
            </a:extLst>
          </p:cNvPr>
          <p:cNvSpPr txBox="1"/>
          <p:nvPr/>
        </p:nvSpPr>
        <p:spPr>
          <a:xfrm>
            <a:off x="7930341" y="3155492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23599-A58A-8276-B63C-601B964DE5ED}"/>
              </a:ext>
            </a:extLst>
          </p:cNvPr>
          <p:cNvSpPr txBox="1"/>
          <p:nvPr/>
        </p:nvSpPr>
        <p:spPr>
          <a:xfrm>
            <a:off x="7922028" y="3516259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CA9BB3F-E03E-E09F-833E-A16F6E52DBBF}"/>
              </a:ext>
            </a:extLst>
          </p:cNvPr>
          <p:cNvSpPr txBox="1"/>
          <p:nvPr/>
        </p:nvSpPr>
        <p:spPr>
          <a:xfrm>
            <a:off x="7930341" y="4244754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792A1A7-0F2C-2930-4528-FBD7784D5C2E}"/>
              </a:ext>
            </a:extLst>
          </p:cNvPr>
          <p:cNvSpPr txBox="1"/>
          <p:nvPr/>
        </p:nvSpPr>
        <p:spPr>
          <a:xfrm>
            <a:off x="7922028" y="4612712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3B046D9-A2A4-DFE5-79EA-15F9856332DD}"/>
              </a:ext>
            </a:extLst>
          </p:cNvPr>
          <p:cNvSpPr txBox="1"/>
          <p:nvPr/>
        </p:nvSpPr>
        <p:spPr>
          <a:xfrm>
            <a:off x="7913715" y="4954976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506859-23B7-4500-744A-842D525A2EFB}"/>
              </a:ext>
            </a:extLst>
          </p:cNvPr>
          <p:cNvSpPr txBox="1"/>
          <p:nvPr/>
        </p:nvSpPr>
        <p:spPr>
          <a:xfrm>
            <a:off x="8639694" y="2792916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5C57360-C707-E2C3-E57A-BE30E6C08467}"/>
              </a:ext>
            </a:extLst>
          </p:cNvPr>
          <p:cNvSpPr txBox="1"/>
          <p:nvPr/>
        </p:nvSpPr>
        <p:spPr>
          <a:xfrm>
            <a:off x="9024851" y="2795847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64C2CFE-F5FB-884D-AD2F-26AFC93429AC}"/>
              </a:ext>
            </a:extLst>
          </p:cNvPr>
          <p:cNvSpPr txBox="1"/>
          <p:nvPr/>
        </p:nvSpPr>
        <p:spPr>
          <a:xfrm>
            <a:off x="9393381" y="2796947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D7D258C-7641-F304-B1E7-7C2CE8EA0F9C}"/>
              </a:ext>
            </a:extLst>
          </p:cNvPr>
          <p:cNvSpPr txBox="1"/>
          <p:nvPr/>
        </p:nvSpPr>
        <p:spPr>
          <a:xfrm>
            <a:off x="5755178" y="3516259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C99306A-CCBF-1A38-DF66-065F291D3A1D}"/>
              </a:ext>
            </a:extLst>
          </p:cNvPr>
          <p:cNvSpPr txBox="1"/>
          <p:nvPr/>
        </p:nvSpPr>
        <p:spPr>
          <a:xfrm>
            <a:off x="6461759" y="3527661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CF33B43-246A-360A-8D9D-2633201577C1}"/>
              </a:ext>
            </a:extLst>
          </p:cNvPr>
          <p:cNvSpPr txBox="1"/>
          <p:nvPr/>
        </p:nvSpPr>
        <p:spPr>
          <a:xfrm>
            <a:off x="7220991" y="3527661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4C6A3A6-4025-A412-86B9-F104424F55D4}"/>
              </a:ext>
            </a:extLst>
          </p:cNvPr>
          <p:cNvSpPr txBox="1"/>
          <p:nvPr/>
        </p:nvSpPr>
        <p:spPr>
          <a:xfrm>
            <a:off x="7554883" y="3534278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77B97A5-F00B-C610-D59D-92243AB00FA0}"/>
              </a:ext>
            </a:extLst>
          </p:cNvPr>
          <p:cNvSpPr txBox="1"/>
          <p:nvPr/>
        </p:nvSpPr>
        <p:spPr>
          <a:xfrm>
            <a:off x="8296100" y="3525965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7294D31-75D9-0DDC-BADD-F27DD6F66302}"/>
              </a:ext>
            </a:extLst>
          </p:cNvPr>
          <p:cNvSpPr txBox="1"/>
          <p:nvPr/>
        </p:nvSpPr>
        <p:spPr>
          <a:xfrm>
            <a:off x="7154488" y="4954976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D03B9D3-98B9-86D3-F020-5AE2DF991C31}"/>
              </a:ext>
            </a:extLst>
          </p:cNvPr>
          <p:cNvSpPr txBox="1"/>
          <p:nvPr/>
        </p:nvSpPr>
        <p:spPr>
          <a:xfrm>
            <a:off x="7554882" y="4954976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C6EF7A1-7E80-8815-55CC-6C0686CC9616}"/>
              </a:ext>
            </a:extLst>
          </p:cNvPr>
          <p:cNvSpPr txBox="1"/>
          <p:nvPr/>
        </p:nvSpPr>
        <p:spPr>
          <a:xfrm>
            <a:off x="6113317" y="4242509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B6D88401-9138-E86F-2633-8FFF557087DE}"/>
              </a:ext>
            </a:extLst>
          </p:cNvPr>
          <p:cNvSpPr txBox="1"/>
          <p:nvPr/>
        </p:nvSpPr>
        <p:spPr>
          <a:xfrm>
            <a:off x="6123019" y="3844644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8C80974-274B-1B69-AE59-C2C915E49261}"/>
              </a:ext>
            </a:extLst>
          </p:cNvPr>
          <p:cNvSpPr txBox="1"/>
          <p:nvPr/>
        </p:nvSpPr>
        <p:spPr>
          <a:xfrm>
            <a:off x="6129943" y="4605768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0D38C79F-A0FD-52DB-4EA9-162328F27549}"/>
              </a:ext>
            </a:extLst>
          </p:cNvPr>
          <p:cNvSpPr txBox="1"/>
          <p:nvPr/>
        </p:nvSpPr>
        <p:spPr>
          <a:xfrm>
            <a:off x="6114706" y="5352841"/>
            <a:ext cx="3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92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426" y="1840673"/>
            <a:ext cx="517828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store, hospital, restaurant, office, farm, bank.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9AC2310-5F58-1845-AB8D-78006DCF06E5}"/>
              </a:ext>
            </a:extLst>
          </p:cNvPr>
          <p:cNvSpPr/>
          <p:nvPr/>
        </p:nvSpPr>
        <p:spPr>
          <a:xfrm>
            <a:off x="5827223" y="1840673"/>
            <a:ext cx="591133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does your father work?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My father works at a bank. He's a cashier.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0">
            <a:extLst>
              <a:ext uri="{FF2B5EF4-FFF2-40B4-BE49-F238E27FC236}">
                <a16:creationId xmlns:a16="http://schemas.microsoft.com/office/drawing/2014/main" id="{B44EB507-5669-D109-5BE6-33FCBB6D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87" y="4435805"/>
            <a:ext cx="2137320" cy="2256614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C40D69A-0133-1C26-C711-5F87A5DB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162" y="370391"/>
            <a:ext cx="1927649" cy="2060118"/>
          </a:xfrm>
          <a:prstGeom prst="rect">
            <a:avLst/>
          </a:prstGeom>
        </p:spPr>
      </p:pic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2789376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332268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517457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4963619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404720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F87E8A95-91DB-1BE7-5074-965ACE9C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5" y="624362"/>
            <a:ext cx="2291118" cy="2495277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039B1E61-3763-53BA-BBFF-A84B6570C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42" y="3738361"/>
            <a:ext cx="2383278" cy="2427008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DA3B14B3-8FB5-713F-2E35-75FB00FE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2787" y="2377380"/>
            <a:ext cx="2027438" cy="2125767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E4C508FB-28C9-BE65-9582-B36841993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892" y="4599804"/>
            <a:ext cx="179473" cy="2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store, </a:t>
            </a:r>
          </a:p>
          <a:p>
            <a:pPr algn="ctr"/>
            <a:r>
              <a:rPr lang="en-US" sz="3600" i="1" dirty="0"/>
              <a:t>hospital, </a:t>
            </a:r>
          </a:p>
          <a:p>
            <a:pPr algn="ctr"/>
            <a:r>
              <a:rPr lang="en-US" sz="3600" i="1" dirty="0"/>
              <a:t>restaurant, </a:t>
            </a:r>
          </a:p>
          <a:p>
            <a:pPr algn="ctr"/>
            <a:r>
              <a:rPr lang="en-US" sz="3600" i="1" dirty="0"/>
              <a:t>office, </a:t>
            </a:r>
          </a:p>
          <a:p>
            <a:pPr algn="ctr"/>
            <a:r>
              <a:rPr lang="en-US" sz="3600" i="1" dirty="0"/>
              <a:t>farm, </a:t>
            </a:r>
          </a:p>
          <a:p>
            <a:pPr algn="ctr"/>
            <a:r>
              <a:rPr lang="en-US" sz="3600" i="1" dirty="0"/>
              <a:t>bank.</a:t>
            </a: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D3 TRACK 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0414" y="58801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5" y="621711"/>
            <a:ext cx="5596468" cy="63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24621"/>
            <a:ext cx="115919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4595A0-EB04-48A1-23DD-6629485A0C79}"/>
              </a:ext>
            </a:extLst>
          </p:cNvPr>
          <p:cNvSpPr/>
          <p:nvPr/>
        </p:nvSpPr>
        <p:spPr>
          <a:xfrm>
            <a:off x="6406475" y="579375"/>
            <a:ext cx="1785258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1" y="1703748"/>
            <a:ext cx="11403314" cy="33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703794"/>
            <a:ext cx="2551642" cy="4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5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53737" y="372379"/>
            <a:ext cx="6417426" cy="61298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Structures:</a:t>
            </a:r>
            <a:endParaRPr lang="en-US" sz="3600" i="1" dirty="0"/>
          </a:p>
          <a:p>
            <a:pPr algn="ctr"/>
            <a:r>
              <a:rPr lang="en-US" sz="3100" i="1" dirty="0"/>
              <a:t>Where does your father work?</a:t>
            </a:r>
          </a:p>
          <a:p>
            <a:pPr algn="ctr"/>
            <a:r>
              <a:rPr lang="en-US" sz="3100" i="1" dirty="0"/>
              <a:t>My father works at a bank. </a:t>
            </a:r>
          </a:p>
          <a:p>
            <a:pPr algn="ctr"/>
            <a:r>
              <a:rPr lang="en-US" sz="3100" i="1" dirty="0"/>
              <a:t>He's a cashier.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107593"/>
            <a:ext cx="11624734" cy="278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96693-55C5-1580-1E54-28ABF79FC327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2" y="640410"/>
            <a:ext cx="5198533" cy="6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8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4033" y="678335"/>
            <a:ext cx="609600" cy="609600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2" y="4593425"/>
            <a:ext cx="475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FFA94B-9DFE-A9B6-8000-C0411F861EC5}"/>
              </a:ext>
            </a:extLst>
          </p:cNvPr>
          <p:cNvSpPr/>
          <p:nvPr/>
        </p:nvSpPr>
        <p:spPr>
          <a:xfrm>
            <a:off x="8592059" y="983135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82" end="9216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353" y="4119028"/>
            <a:ext cx="609600" cy="609600"/>
          </a:xfrm>
          <a:prstGeom prst="rect">
            <a:avLst/>
          </a:prstGeom>
        </p:spPr>
      </p:pic>
      <p:pic>
        <p:nvPicPr>
          <p:cNvPr id="9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01" end="4914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7001" y="2686468"/>
            <a:ext cx="609600" cy="609600"/>
          </a:xfrm>
          <a:prstGeom prst="rect">
            <a:avLst/>
          </a:prstGeom>
        </p:spPr>
      </p:pic>
      <p:pic>
        <p:nvPicPr>
          <p:cNvPr id="10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98" end="149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477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7" y="1246552"/>
            <a:ext cx="10587528" cy="493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103747A-95EB-3275-3710-76479012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7" y="379286"/>
            <a:ext cx="5899453" cy="679485"/>
          </a:xfrm>
          <a:prstGeom prst="rect">
            <a:avLst/>
          </a:prstGeom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45A445E-3223-40F5-1611-4E0E76B786F8}"/>
              </a:ext>
            </a:extLst>
          </p:cNvPr>
          <p:cNvCxnSpPr>
            <a:cxnSpLocks/>
          </p:cNvCxnSpPr>
          <p:nvPr/>
        </p:nvCxnSpPr>
        <p:spPr>
          <a:xfrm>
            <a:off x="8540447" y="3315710"/>
            <a:ext cx="1272420" cy="23146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0A13CEA-6DAC-681D-89AA-E60C9C94191C}"/>
              </a:ext>
            </a:extLst>
          </p:cNvPr>
          <p:cNvCxnSpPr>
            <a:cxnSpLocks/>
          </p:cNvCxnSpPr>
          <p:nvPr/>
        </p:nvCxnSpPr>
        <p:spPr>
          <a:xfrm flipV="1">
            <a:off x="8540447" y="4360333"/>
            <a:ext cx="1272420" cy="112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BC96D9F9-D711-74F8-53AC-E33CF0BEBB7F}"/>
              </a:ext>
            </a:extLst>
          </p:cNvPr>
          <p:cNvCxnSpPr>
            <a:cxnSpLocks/>
          </p:cNvCxnSpPr>
          <p:nvPr/>
        </p:nvCxnSpPr>
        <p:spPr>
          <a:xfrm flipV="1">
            <a:off x="8516257" y="1769533"/>
            <a:ext cx="1296610" cy="3822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60827"/>
            <a:ext cx="68008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8405" y="4093028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040631B-7C5A-068C-D0DE-D4CA2B0E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1" y="671970"/>
            <a:ext cx="2485964" cy="55831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DF368AF-F554-FBC4-819D-9B41A88C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1" y="1644847"/>
            <a:ext cx="11335633" cy="4356945"/>
          </a:xfrm>
          <a:prstGeom prst="rect">
            <a:avLst/>
          </a:prstGeom>
        </p:spPr>
      </p:pic>
      <p:cxnSp>
        <p:nvCxnSpPr>
          <p:cNvPr id="7" name="Connector: Curved 10">
            <a:extLst>
              <a:ext uri="{FF2B5EF4-FFF2-40B4-BE49-F238E27FC236}">
                <a16:creationId xmlns:a16="http://schemas.microsoft.com/office/drawing/2014/main" id="{B6369790-F166-DE41-AE77-E3A2129B9561}"/>
              </a:ext>
            </a:extLst>
          </p:cNvPr>
          <p:cNvCxnSpPr>
            <a:cxnSpLocks/>
          </p:cNvCxnSpPr>
          <p:nvPr/>
        </p:nvCxnSpPr>
        <p:spPr>
          <a:xfrm>
            <a:off x="3416531" y="3516284"/>
            <a:ext cx="4039985" cy="1612669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10">
            <a:extLst>
              <a:ext uri="{FF2B5EF4-FFF2-40B4-BE49-F238E27FC236}">
                <a16:creationId xmlns:a16="http://schemas.microsoft.com/office/drawing/2014/main" id="{2E2CDDCB-7D29-30C4-2ADB-FA8E916B30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80092" y="3607723"/>
            <a:ext cx="3904618" cy="1521227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0">
            <a:extLst>
              <a:ext uri="{FF2B5EF4-FFF2-40B4-BE49-F238E27FC236}">
                <a16:creationId xmlns:a16="http://schemas.microsoft.com/office/drawing/2014/main" id="{CDF965F5-65EE-4D8D-1AC7-054A63C5221D}"/>
              </a:ext>
            </a:extLst>
          </p:cNvPr>
          <p:cNvCxnSpPr>
            <a:cxnSpLocks/>
          </p:cNvCxnSpPr>
          <p:nvPr/>
        </p:nvCxnSpPr>
        <p:spPr>
          <a:xfrm>
            <a:off x="7207135" y="3607723"/>
            <a:ext cx="3713087" cy="1521227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0">
            <a:extLst>
              <a:ext uri="{FF2B5EF4-FFF2-40B4-BE49-F238E27FC236}">
                <a16:creationId xmlns:a16="http://schemas.microsoft.com/office/drawing/2014/main" id="{10CF913F-B91E-BF71-6C40-8F1C7AB618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63752" y="4261297"/>
            <a:ext cx="1408636" cy="167993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10">
            <a:extLst>
              <a:ext uri="{FF2B5EF4-FFF2-40B4-BE49-F238E27FC236}">
                <a16:creationId xmlns:a16="http://schemas.microsoft.com/office/drawing/2014/main" id="{6192979A-F679-7D33-BD8F-B5E7534C31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52656" y="3607722"/>
            <a:ext cx="5267569" cy="1521227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118</Words>
  <Application>Microsoft Office PowerPoint</Application>
  <PresentationFormat>Widescreen</PresentationFormat>
  <Paragraphs>53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69</cp:revision>
  <dcterms:created xsi:type="dcterms:W3CDTF">2023-01-31T08:21:18Z</dcterms:created>
  <dcterms:modified xsi:type="dcterms:W3CDTF">2026-03-31T06:17:36Z</dcterms:modified>
</cp:coreProperties>
</file>