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71" r:id="rId4"/>
    <p:sldId id="488" r:id="rId5"/>
    <p:sldId id="275" r:id="rId6"/>
    <p:sldId id="276" r:id="rId7"/>
    <p:sldId id="498" r:id="rId8"/>
    <p:sldId id="2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86384" autoAdjust="0"/>
  </p:normalViewPr>
  <p:slideViewPr>
    <p:cSldViewPr snapToGrid="0">
      <p:cViewPr varScale="1">
        <p:scale>
          <a:sx n="113" d="100"/>
          <a:sy n="113" d="100"/>
        </p:scale>
        <p:origin x="52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57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94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246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31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9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9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4" y="0"/>
            <a:ext cx="207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7: My Family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6217"/>
            <a:ext cx="122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2" r:id="rId14"/>
    <p:sldLayoutId id="2147483674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5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6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2.pn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3031619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7: MY FAMILY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92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5328" y="1603542"/>
            <a:ext cx="1097279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job their family members do.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cashier, doctor, office worker, factory worker, farmer, waiter.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 does your father do? 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He's a doctor.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What does your mother do? 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She's an office worker.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cashier, </a:t>
            </a:r>
          </a:p>
          <a:p>
            <a:pPr algn="ctr"/>
            <a:r>
              <a:rPr lang="en-US" sz="3600" i="1" dirty="0"/>
              <a:t>doctor, </a:t>
            </a:r>
          </a:p>
          <a:p>
            <a:pPr algn="ctr"/>
            <a:r>
              <a:rPr lang="en-US" sz="3600" i="1" dirty="0"/>
              <a:t>office worker, factory worker, farmer, </a:t>
            </a:r>
          </a:p>
          <a:p>
            <a:pPr algn="ctr"/>
            <a:r>
              <a:rPr lang="en-US" sz="3600" i="1" dirty="0"/>
              <a:t>waiter.</a:t>
            </a:r>
          </a:p>
        </p:txBody>
      </p:sp>
    </p:spTree>
    <p:extLst>
      <p:ext uri="{BB962C8B-B14F-4D97-AF65-F5344CB8AC3E}">
        <p14:creationId xmlns:p14="http://schemas.microsoft.com/office/powerpoint/2010/main" val="344976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nts 1">
            <a:extLst>
              <a:ext uri="{FF2B5EF4-FFF2-40B4-BE49-F238E27FC236}">
                <a16:creationId xmlns:a16="http://schemas.microsoft.com/office/drawing/2014/main" id="{A0F963BA-2804-5CE3-DED8-14A4EBB87F7C}"/>
              </a:ext>
            </a:extLst>
          </p:cNvPr>
          <p:cNvSpPr txBox="1"/>
          <p:nvPr/>
        </p:nvSpPr>
        <p:spPr>
          <a:xfrm>
            <a:off x="10549464" y="4116751"/>
            <a:ext cx="1193800" cy="55399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waiter</a:t>
            </a:r>
          </a:p>
        </p:txBody>
      </p:sp>
      <p:sp>
        <p:nvSpPr>
          <p:cNvPr id="16" name="pants 1">
            <a:extLst>
              <a:ext uri="{FF2B5EF4-FFF2-40B4-BE49-F238E27FC236}">
                <a16:creationId xmlns:a16="http://schemas.microsoft.com/office/drawing/2014/main" id="{BF8E3345-F431-615B-242B-ADAA65157470}"/>
              </a:ext>
            </a:extLst>
          </p:cNvPr>
          <p:cNvSpPr txBox="1"/>
          <p:nvPr/>
        </p:nvSpPr>
        <p:spPr>
          <a:xfrm>
            <a:off x="8593669" y="4125218"/>
            <a:ext cx="1278467" cy="55399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farmer</a:t>
            </a:r>
          </a:p>
        </p:txBody>
      </p:sp>
      <p:sp>
        <p:nvSpPr>
          <p:cNvPr id="11" name="socks 1">
            <a:extLst>
              <a:ext uri="{FF2B5EF4-FFF2-40B4-BE49-F238E27FC236}">
                <a16:creationId xmlns:a16="http://schemas.microsoft.com/office/drawing/2014/main" id="{D424F61F-9C5B-E08D-681F-105C3905E523}"/>
              </a:ext>
            </a:extLst>
          </p:cNvPr>
          <p:cNvSpPr txBox="1"/>
          <p:nvPr/>
        </p:nvSpPr>
        <p:spPr>
          <a:xfrm>
            <a:off x="6156843" y="4144721"/>
            <a:ext cx="2125134" cy="4770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0070C0"/>
                </a:solidFill>
              </a:rPr>
              <a:t>factory worker</a:t>
            </a:r>
          </a:p>
        </p:txBody>
      </p:sp>
      <p:sp>
        <p:nvSpPr>
          <p:cNvPr id="10" name="shorts 1">
            <a:extLst>
              <a:ext uri="{FF2B5EF4-FFF2-40B4-BE49-F238E27FC236}">
                <a16:creationId xmlns:a16="http://schemas.microsoft.com/office/drawing/2014/main" id="{A223E941-D402-7CD7-AE03-B873867ED5D1}"/>
              </a:ext>
            </a:extLst>
          </p:cNvPr>
          <p:cNvSpPr txBox="1"/>
          <p:nvPr/>
        </p:nvSpPr>
        <p:spPr>
          <a:xfrm>
            <a:off x="4013197" y="4137211"/>
            <a:ext cx="1932649" cy="4770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0070C0"/>
                </a:solidFill>
              </a:rPr>
              <a:t>office worker</a:t>
            </a:r>
          </a:p>
        </p:txBody>
      </p:sp>
      <p:sp>
        <p:nvSpPr>
          <p:cNvPr id="9" name="shirt 1">
            <a:extLst>
              <a:ext uri="{FF2B5EF4-FFF2-40B4-BE49-F238E27FC236}">
                <a16:creationId xmlns:a16="http://schemas.microsoft.com/office/drawing/2014/main" id="{F0B0B27B-CADE-6B49-A60D-B03391111AE4}"/>
              </a:ext>
            </a:extLst>
          </p:cNvPr>
          <p:cNvSpPr txBox="1"/>
          <p:nvPr/>
        </p:nvSpPr>
        <p:spPr>
          <a:xfrm>
            <a:off x="2411290" y="4119661"/>
            <a:ext cx="1220912" cy="55399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doctor</a:t>
            </a:r>
          </a:p>
        </p:txBody>
      </p:sp>
      <p:sp>
        <p:nvSpPr>
          <p:cNvPr id="8" name="dress 1">
            <a:extLst>
              <a:ext uri="{FF2B5EF4-FFF2-40B4-BE49-F238E27FC236}">
                <a16:creationId xmlns:a16="http://schemas.microsoft.com/office/drawing/2014/main" id="{2333EBD8-E385-3C1F-5156-5868EDAA2DC5}"/>
              </a:ext>
            </a:extLst>
          </p:cNvPr>
          <p:cNvSpPr txBox="1"/>
          <p:nvPr/>
        </p:nvSpPr>
        <p:spPr>
          <a:xfrm>
            <a:off x="414788" y="4119661"/>
            <a:ext cx="1290843" cy="55399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cashier</a:t>
            </a:r>
          </a:p>
        </p:txBody>
      </p:sp>
      <p:pic>
        <p:nvPicPr>
          <p:cNvPr id="24" name="wait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28138" y="665703"/>
            <a:ext cx="609600" cy="397933"/>
          </a:xfrm>
          <a:prstGeom prst="rect">
            <a:avLst/>
          </a:prstGeom>
        </p:spPr>
      </p:pic>
      <p:pic>
        <p:nvPicPr>
          <p:cNvPr id="23" name="farme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57829" y="610980"/>
            <a:ext cx="609600" cy="434651"/>
          </a:xfrm>
          <a:prstGeom prst="rect">
            <a:avLst/>
          </a:prstGeom>
        </p:spPr>
      </p:pic>
      <p:pic>
        <p:nvPicPr>
          <p:cNvPr id="20" name="factory worke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87792" y="615020"/>
            <a:ext cx="609600" cy="406400"/>
          </a:xfrm>
          <a:prstGeom prst="rect">
            <a:avLst/>
          </a:prstGeom>
        </p:spPr>
      </p:pic>
      <p:pic>
        <p:nvPicPr>
          <p:cNvPr id="5" name="office worker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87792" y="679030"/>
            <a:ext cx="609600" cy="440267"/>
          </a:xfrm>
          <a:prstGeom prst="rect">
            <a:avLst/>
          </a:prstGeom>
        </p:spPr>
      </p:pic>
      <p:pic>
        <p:nvPicPr>
          <p:cNvPr id="4" name="doctor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45846" y="684587"/>
            <a:ext cx="609600" cy="379049"/>
          </a:xfrm>
          <a:prstGeom prst="rect">
            <a:avLst/>
          </a:prstGeom>
        </p:spPr>
      </p:pic>
      <p:pic>
        <p:nvPicPr>
          <p:cNvPr id="3" name="cashier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05500" y="681809"/>
            <a:ext cx="609600" cy="38460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" y="442645"/>
            <a:ext cx="5630333" cy="6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16333" y="50478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5BC93E-3031-84F6-2BBD-014D30231C38}"/>
              </a:ext>
            </a:extLst>
          </p:cNvPr>
          <p:cNvSpPr txBox="1"/>
          <p:nvPr/>
        </p:nvSpPr>
        <p:spPr>
          <a:xfrm>
            <a:off x="354804" y="4948702"/>
            <a:ext cx="1440129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 err="1"/>
              <a:t>kæˈʃɪr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ngân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4D5C3-6777-7F89-7365-6C3A75B8F1FF}"/>
              </a:ext>
            </a:extLst>
          </p:cNvPr>
          <p:cNvSpPr txBox="1"/>
          <p:nvPr/>
        </p:nvSpPr>
        <p:spPr>
          <a:xfrm>
            <a:off x="4255006" y="4969484"/>
            <a:ext cx="1501714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phòng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4E0900-38D3-DAE6-8965-DEFDEF219C5B}"/>
              </a:ext>
            </a:extLst>
          </p:cNvPr>
          <p:cNvSpPr txBox="1"/>
          <p:nvPr/>
        </p:nvSpPr>
        <p:spPr>
          <a:xfrm>
            <a:off x="6451598" y="4950658"/>
            <a:ext cx="146473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AB0CA6-35B2-80B5-47B7-9A7F29981CA6}"/>
              </a:ext>
            </a:extLst>
          </p:cNvPr>
          <p:cNvSpPr txBox="1"/>
          <p:nvPr/>
        </p:nvSpPr>
        <p:spPr>
          <a:xfrm>
            <a:off x="8492065" y="4950658"/>
            <a:ext cx="142706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fɑːrmər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Nông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84E6C-57F5-BF38-A40F-84F315B904EC}"/>
              </a:ext>
            </a:extLst>
          </p:cNvPr>
          <p:cNvSpPr txBox="1"/>
          <p:nvPr/>
        </p:nvSpPr>
        <p:spPr>
          <a:xfrm>
            <a:off x="10379045" y="4944089"/>
            <a:ext cx="1558958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</a:t>
            </a:r>
            <a:r>
              <a:rPr lang="en-US" sz="2000" dirty="0"/>
              <a:t>ˈ</a:t>
            </a:r>
            <a:r>
              <a:rPr lang="en-US" sz="2000" dirty="0" err="1"/>
              <a:t>weɪtər</a:t>
            </a:r>
            <a:r>
              <a:rPr lang="en-US" sz="2000" dirty="0"/>
              <a:t>/ </a:t>
            </a:r>
          </a:p>
          <a:p>
            <a:pPr algn="ctr"/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phục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" y="1588029"/>
            <a:ext cx="11946325" cy="208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9F4D5C3-6777-7F89-7365-6C3A75B8F1FF}"/>
              </a:ext>
            </a:extLst>
          </p:cNvPr>
          <p:cNvSpPr txBox="1"/>
          <p:nvPr/>
        </p:nvSpPr>
        <p:spPr>
          <a:xfrm>
            <a:off x="2342162" y="4948702"/>
            <a:ext cx="1349309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dɑːktər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sĩ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4E5C312-4715-9BF9-677A-F9B91CAB914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62122" y="635356"/>
            <a:ext cx="1141631" cy="82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92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19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243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8" grpId="0" animBg="1"/>
      <p:bldP spid="16" grpId="0" animBg="1"/>
      <p:bldP spid="11" grpId="0" animBg="1"/>
      <p:bldP spid="10" grpId="0" animBg="1"/>
      <p:bldP spid="9" grpId="0" animBg="1"/>
      <p:bldP spid="8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95548" y="282634"/>
            <a:ext cx="6467301" cy="627610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Structures:</a:t>
            </a:r>
            <a:endParaRPr lang="en-US" sz="3600" i="1" dirty="0"/>
          </a:p>
          <a:p>
            <a:pPr algn="ctr"/>
            <a:r>
              <a:rPr lang="en-US" sz="3000" i="1" dirty="0"/>
              <a:t>What does your father do? </a:t>
            </a:r>
          </a:p>
          <a:p>
            <a:pPr algn="ctr"/>
            <a:r>
              <a:rPr lang="en-US" sz="3000" i="1" dirty="0"/>
              <a:t>He's a doctor. </a:t>
            </a:r>
          </a:p>
          <a:p>
            <a:pPr algn="ctr"/>
            <a:r>
              <a:rPr lang="en-US" sz="3000" i="1" dirty="0"/>
              <a:t>What does your mother do?</a:t>
            </a:r>
          </a:p>
          <a:p>
            <a:pPr algn="ctr"/>
            <a:r>
              <a:rPr lang="en-US" sz="3000" i="1" dirty="0"/>
              <a:t>She's an office worker.</a:t>
            </a:r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F5FAEBA-41DD-D54F-850C-9FDB10FE6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1" y="1954152"/>
            <a:ext cx="5868986" cy="3229582"/>
          </a:xfrm>
          <a:prstGeom prst="rect">
            <a:avLst/>
          </a:prstGeom>
        </p:spPr>
      </p:pic>
      <p:pic>
        <p:nvPicPr>
          <p:cNvPr id="6" name="CD3 TRACK 02">
            <a:hlinkClick r:id="" action="ppaction://media"/>
            <a:extLst>
              <a:ext uri="{FF2B5EF4-FFF2-40B4-BE49-F238E27FC236}">
                <a16:creationId xmlns:a16="http://schemas.microsoft.com/office/drawing/2014/main" id="{8450B59B-6D92-4F8A-506A-7C99476A7A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0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5776" y="711302"/>
            <a:ext cx="406400" cy="40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C96693-55C5-1580-1E54-28ABF79FC327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BBF10E6-0001-53FC-D917-AB925B05DE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547" y="513682"/>
            <a:ext cx="4726925" cy="648174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23CE47E-BFD0-6BF7-8240-D4E302A22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8" y="2400379"/>
            <a:ext cx="6536036" cy="1954242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D698BE9A-60F3-5AAE-CDBF-70EA1079AA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0003" y="3911201"/>
            <a:ext cx="4587457" cy="718988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38084FC1-E7C1-EF49-4860-FA2BD9E039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8208" y="4662069"/>
            <a:ext cx="3369370" cy="906294"/>
          </a:xfrm>
          <a:prstGeom prst="rect">
            <a:avLst/>
          </a:prstGeom>
        </p:spPr>
      </p:pic>
      <p:pic>
        <p:nvPicPr>
          <p:cNvPr id="10" name="CD3 TRACK 02">
            <a:hlinkClick r:id="" action="ppaction://media"/>
            <a:extLst>
              <a:ext uri="{FF2B5EF4-FFF2-40B4-BE49-F238E27FC236}">
                <a16:creationId xmlns:a16="http://schemas.microsoft.com/office/drawing/2014/main" id="{8450B59B-6D92-4F8A-506A-7C99476A7A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05" end="9250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98976" y="2698511"/>
            <a:ext cx="406400" cy="406400"/>
          </a:xfrm>
          <a:prstGeom prst="rect">
            <a:avLst/>
          </a:prstGeom>
        </p:spPr>
      </p:pic>
      <p:pic>
        <p:nvPicPr>
          <p:cNvPr id="11" name="CD3 TRACK 02">
            <a:hlinkClick r:id="" action="ppaction://media"/>
            <a:extLst>
              <a:ext uri="{FF2B5EF4-FFF2-40B4-BE49-F238E27FC236}">
                <a16:creationId xmlns:a16="http://schemas.microsoft.com/office/drawing/2014/main" id="{8450B59B-6D92-4F8A-506A-7C99476A7A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67" end="7161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16837" y="3273890"/>
            <a:ext cx="406400" cy="406400"/>
          </a:xfrm>
          <a:prstGeom prst="rect">
            <a:avLst/>
          </a:prstGeom>
        </p:spPr>
      </p:pic>
      <p:pic>
        <p:nvPicPr>
          <p:cNvPr id="12" name="CD3 TRACK 02">
            <a:hlinkClick r:id="" action="ppaction://media"/>
            <a:extLst>
              <a:ext uri="{FF2B5EF4-FFF2-40B4-BE49-F238E27FC236}">
                <a16:creationId xmlns:a16="http://schemas.microsoft.com/office/drawing/2014/main" id="{8450B59B-6D92-4F8A-506A-7C99476A7A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427" end="4298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15658" y="4140536"/>
            <a:ext cx="406400" cy="406400"/>
          </a:xfrm>
          <a:prstGeom prst="rect">
            <a:avLst/>
          </a:prstGeom>
        </p:spPr>
      </p:pic>
      <p:pic>
        <p:nvPicPr>
          <p:cNvPr id="13" name="CD3 TRACK 02">
            <a:hlinkClick r:id="" action="ppaction://media"/>
            <a:extLst>
              <a:ext uri="{FF2B5EF4-FFF2-40B4-BE49-F238E27FC236}">
                <a16:creationId xmlns:a16="http://schemas.microsoft.com/office/drawing/2014/main" id="{8450B59B-6D92-4F8A-506A-7C99476A7A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45" end="978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6599" y="49120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3230845-D7B5-D401-42A0-A9D72F1AF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0" y="2552886"/>
            <a:ext cx="12012140" cy="2135492"/>
          </a:xfrm>
          <a:prstGeom prst="rect">
            <a:avLst/>
          </a:prstGeom>
        </p:spPr>
      </p:pic>
      <p:sp>
        <p:nvSpPr>
          <p:cNvPr id="18" name="Oval 25">
            <a:extLst>
              <a:ext uri="{FF2B5EF4-FFF2-40B4-BE49-F238E27FC236}">
                <a16:creationId xmlns:a16="http://schemas.microsoft.com/office/drawing/2014/main" id="{AE11392E-A816-4F8D-6C8E-D38D68F526D6}"/>
              </a:ext>
            </a:extLst>
          </p:cNvPr>
          <p:cNvSpPr/>
          <p:nvPr/>
        </p:nvSpPr>
        <p:spPr>
          <a:xfrm>
            <a:off x="2726574" y="3429000"/>
            <a:ext cx="1213659" cy="5417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BDE4F128-8497-A156-4F45-7E7084C8A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25" y="773072"/>
            <a:ext cx="3071268" cy="604183"/>
          </a:xfrm>
          <a:prstGeom prst="rect">
            <a:avLst/>
          </a:prstGeom>
        </p:spPr>
      </p:pic>
      <p:sp>
        <p:nvSpPr>
          <p:cNvPr id="4" name="Oval 25">
            <a:extLst>
              <a:ext uri="{FF2B5EF4-FFF2-40B4-BE49-F238E27FC236}">
                <a16:creationId xmlns:a16="http://schemas.microsoft.com/office/drawing/2014/main" id="{AC90D6CC-BB7F-464A-7AFD-ADA71E61D9D6}"/>
              </a:ext>
            </a:extLst>
          </p:cNvPr>
          <p:cNvSpPr/>
          <p:nvPr/>
        </p:nvSpPr>
        <p:spPr>
          <a:xfrm>
            <a:off x="9180023" y="3291840"/>
            <a:ext cx="2648988" cy="773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840673"/>
            <a:ext cx="516406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cashier, doctor, office worker, factory worker, farmer, waiter.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9AC2310-5F58-1845-AB8D-78006DCF06E5}"/>
              </a:ext>
            </a:extLst>
          </p:cNvPr>
          <p:cNvSpPr/>
          <p:nvPr/>
        </p:nvSpPr>
        <p:spPr>
          <a:xfrm>
            <a:off x="5852273" y="1840673"/>
            <a:ext cx="582809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 does your father do?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He's a doctor.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does your mother do?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She's an office worker.</a:t>
            </a: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218</Words>
  <Application>Microsoft Office PowerPoint</Application>
  <PresentationFormat>Widescreen</PresentationFormat>
  <Paragraphs>50</Paragraphs>
  <Slides>8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MyPC</cp:lastModifiedBy>
  <cp:revision>65</cp:revision>
  <dcterms:created xsi:type="dcterms:W3CDTF">2023-01-31T08:21:18Z</dcterms:created>
  <dcterms:modified xsi:type="dcterms:W3CDTF">2026-03-31T05:18:12Z</dcterms:modified>
</cp:coreProperties>
</file>