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7" r:id="rId2"/>
    <p:sldId id="309" r:id="rId3"/>
    <p:sldId id="311" r:id="rId4"/>
    <p:sldId id="317" r:id="rId5"/>
    <p:sldId id="319" r:id="rId6"/>
    <p:sldId id="329" r:id="rId7"/>
    <p:sldId id="335" r:id="rId8"/>
    <p:sldId id="337" r:id="rId9"/>
    <p:sldId id="339" r:id="rId10"/>
    <p:sldId id="340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5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4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7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9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4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5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8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900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3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18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8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4" r:id="rId14"/>
    <p:sldLayoutId id="2147483667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1.png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audio" Target="../media/audio10.wav"/><Relationship Id="rId10" Type="http://schemas.openxmlformats.org/officeDocument/2006/relationships/image" Target="../media/image26.png"/><Relationship Id="rId4" Type="http://schemas.openxmlformats.org/officeDocument/2006/relationships/audio" Target="../media/audio9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13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2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09796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67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24991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750"/>
            <a:ext cx="5352049" cy="462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E4749-D75F-34CE-886F-3E087B645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92" y="861329"/>
            <a:ext cx="9696521" cy="5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793FE-6277-939E-50E3-91D54270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986" y="1391249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7C239-EA23-4FE0-3734-7B25B304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3" y="317808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9CE2E-00E8-3093-5423-EFE17379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66" y="329743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8F10F0-0D23-A94D-5975-48FB8C00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2" y="5300671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96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near, behind, next to, opposite, in front of.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Where's the park?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next to the library.</a:t>
            </a:r>
          </a:p>
        </p:txBody>
      </p:sp>
    </p:spTree>
    <p:extLst>
      <p:ext uri="{BB962C8B-B14F-4D97-AF65-F5344CB8AC3E}">
        <p14:creationId xmlns:p14="http://schemas.microsoft.com/office/powerpoint/2010/main" val="328101847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114" y="1381472"/>
            <a:ext cx="12075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near, behind, next to, opposite, in front of.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Where's the park? - It's next to the library.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645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6C065-EAAE-1F49-470F-4968B1AB0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3557"/>
            <a:ext cx="12272790" cy="6103344"/>
          </a:xfrm>
          <a:prstGeom prst="rect">
            <a:avLst/>
          </a:prstGeom>
        </p:spPr>
      </p:pic>
      <p:pic>
        <p:nvPicPr>
          <p:cNvPr id="33" name="Picture 22">
            <a:extLst>
              <a:ext uri="{FF2B5EF4-FFF2-40B4-BE49-F238E27FC236}">
                <a16:creationId xmlns:a16="http://schemas.microsoft.com/office/drawing/2014/main" id="{3FDF3BE5-1526-E15C-1426-C2C1405C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3285" y="1116899"/>
            <a:ext cx="1315607" cy="1334241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1F37D-A6C5-C41D-F622-1E042BC9C2F7}"/>
              </a:ext>
            </a:extLst>
          </p:cNvPr>
          <p:cNvSpPr/>
          <p:nvPr/>
        </p:nvSpPr>
        <p:spPr>
          <a:xfrm>
            <a:off x="8472488" y="5211764"/>
            <a:ext cx="755650" cy="547687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r>
              <a:rPr lang="es-ES_tradnl" sz="1350" b="1" kern="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350" b="1" kern="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5A837668-A1F5-1FBD-7D91-0D68E70B4895}"/>
              </a:ext>
            </a:extLst>
          </p:cNvPr>
          <p:cNvSpPr/>
          <p:nvPr/>
        </p:nvSpPr>
        <p:spPr>
          <a:xfrm>
            <a:off x="3004105" y="2618910"/>
            <a:ext cx="6224245" cy="216024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14925" b="1" ker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stop</a:t>
            </a:r>
            <a:endParaRPr lang="es-ES" sz="14925" b="1" kern="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C1B335-CB4C-09BC-8B0D-64C6CA50C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9931" y="1052738"/>
            <a:ext cx="1359794" cy="1404257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:a16="http://schemas.microsoft.com/office/drawing/2014/main" id="{88AE54E2-A87D-9FCA-3174-B3439A2567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143" y="1091104"/>
            <a:ext cx="1381560" cy="1385529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5C44D4-F0B1-7741-9A33-E51E165C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0359" y="1075640"/>
            <a:ext cx="1386263" cy="1408385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Rectángulo redondeado">
            <a:extLst>
              <a:ext uri="{FF2B5EF4-FFF2-40B4-BE49-F238E27FC236}">
                <a16:creationId xmlns:a16="http://schemas.microsoft.com/office/drawing/2014/main" id="{0631B6EB-6C00-FBE9-F69A-903CC89AA396}"/>
              </a:ext>
            </a:extLst>
          </p:cNvPr>
          <p:cNvSpPr/>
          <p:nvPr/>
        </p:nvSpPr>
        <p:spPr>
          <a:xfrm>
            <a:off x="3881754" y="4995175"/>
            <a:ext cx="4428492" cy="548145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100" b="1" kern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696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near, behind, next to,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opposite, in front 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45780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814835"/>
            <a:ext cx="2319470" cy="2468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381" y="1814836"/>
            <a:ext cx="2307384" cy="2546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822" y="1854249"/>
            <a:ext cx="2294385" cy="2522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7547" y="1814835"/>
            <a:ext cx="2211382" cy="24060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513851"/>
            <a:ext cx="1254910" cy="3974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88" y="4535819"/>
            <a:ext cx="1533729" cy="5253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623" y="4513851"/>
            <a:ext cx="1494109" cy="4946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433" y="4377089"/>
            <a:ext cx="2036594" cy="4946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768283" y="536374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/ˈɑːpəzɪt/</a:t>
            </a:r>
          </a:p>
          <a:p>
            <a:pPr lvl="0" algn="ctr">
              <a:defRPr/>
            </a:pPr>
            <a:r>
              <a:rPr lang="en-US" sz="24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đối diện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5180821" y="534582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/nekst tə/</a:t>
            </a:r>
          </a:p>
          <a:p>
            <a:pPr lvl="0" algn="ctr">
              <a:defRPr/>
            </a:pPr>
            <a:r>
              <a:rPr lang="en-US" sz="2400"/>
              <a:t>bên cạnh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122441" y="5391512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/bɪˈhaɪnd/</a:t>
            </a:r>
          </a:p>
          <a:p>
            <a:pPr lvl="0" algn="ctr">
              <a:defRPr/>
            </a:pPr>
            <a:r>
              <a:rPr lang="en-US" sz="2400" noProof="0"/>
              <a:t>đằng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907547" y="5363740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/ɪn ˈfrʌnt əv/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phía 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/nɪr/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432" y="1854249"/>
            <a:ext cx="2211382" cy="2429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838" y="4496134"/>
            <a:ext cx="1618183" cy="494693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DA554AB8-D5BD-602D-E208-FCDBA2B6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01147" y="385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99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xt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 front 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ppo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41" y="815043"/>
            <a:ext cx="1007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near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717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0128" y="1670949"/>
              <a:ext cx="449174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Where's the park?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next to the library.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39366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16" y="654894"/>
            <a:ext cx="2964367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841939" y="1898085"/>
            <a:ext cx="6981118" cy="129062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498" y="3628120"/>
            <a:ext cx="3628870" cy="287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140085" y="4071183"/>
            <a:ext cx="6788753" cy="1290791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2476719" y="765452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2327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40220"/>
            <a:ext cx="5194184" cy="608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04CF-D0C7-66B7-B9F2-240CACF8A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03" y="1355285"/>
            <a:ext cx="2964367" cy="2572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404E5-1768-B628-6C2D-2FD7285F0E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978126" y="2598476"/>
            <a:ext cx="6981118" cy="129062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4670E-A236-2994-36AC-0E64402ED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293" y="3889098"/>
            <a:ext cx="3628870" cy="2879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D32FB-31CA-281C-A3BF-6217791C68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281955" y="4263030"/>
            <a:ext cx="6788753" cy="1290791"/>
          </a:xfrm>
          <a:prstGeom prst="round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DC66FB-D285-2835-6393-55EFFA7B4AF1}"/>
              </a:ext>
            </a:extLst>
          </p:cNvPr>
          <p:cNvCxnSpPr>
            <a:cxnSpLocks/>
          </p:cNvCxnSpPr>
          <p:nvPr/>
        </p:nvCxnSpPr>
        <p:spPr>
          <a:xfrm flipH="1">
            <a:off x="2612906" y="1465843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D2 TRACK 34">
            <a:hlinkClick r:id="" action="ppaction://media"/>
            <a:extLst>
              <a:ext uri="{FF2B5EF4-FFF2-40B4-BE49-F238E27FC236}">
                <a16:creationId xmlns:a16="http://schemas.microsoft.com/office/drawing/2014/main" id="{0B96CC01-074B-3D7D-F658-546ED5E07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83929" y="541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2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2 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220</Words>
  <Application>Microsoft Office PowerPoint</Application>
  <PresentationFormat>Widescreen</PresentationFormat>
  <Paragraphs>100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#9Slide03 Jura SemiBold</vt:lpstr>
      <vt:lpstr>#9Slide07 SVNAdam Gorry</vt:lpstr>
      <vt:lpstr>Arial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MyPC</cp:lastModifiedBy>
  <cp:revision>16</cp:revision>
  <dcterms:created xsi:type="dcterms:W3CDTF">2023-01-31T08:21:18Z</dcterms:created>
  <dcterms:modified xsi:type="dcterms:W3CDTF">2026-03-31T05:30:26Z</dcterms:modified>
</cp:coreProperties>
</file>