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4" r:id="rId2"/>
    <p:sldId id="309" r:id="rId3"/>
    <p:sldId id="311" r:id="rId4"/>
    <p:sldId id="320" r:id="rId5"/>
    <p:sldId id="321" r:id="rId6"/>
    <p:sldId id="322" r:id="rId7"/>
    <p:sldId id="328" r:id="rId8"/>
    <p:sldId id="330" r:id="rId9"/>
    <p:sldId id="33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04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AAAD3B7-86E5-0738-D3FA-8FB7C9EDE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4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31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58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13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31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9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42481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982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48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7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7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5:</a:t>
            </a:r>
            <a:r>
              <a:rPr lang="en-US" baseline="0" dirty="0">
                <a:solidFill>
                  <a:srgbClr val="FF0000"/>
                </a:solidFill>
              </a:rPr>
              <a:t> Getting around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4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15.png"/><Relationship Id="rId7" Type="http://schemas.openxmlformats.org/officeDocument/2006/relationships/audio" Target="../media/audio3.wav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5.png"/><Relationship Id="rId5" Type="http://schemas.openxmlformats.org/officeDocument/2006/relationships/audio" Target="../media/audio1.wav"/><Relationship Id="rId15" Type="http://schemas.openxmlformats.org/officeDocument/2006/relationships/image" Target="../media/image9.png"/><Relationship Id="rId10" Type="http://schemas.openxmlformats.org/officeDocument/2006/relationships/audio" Target="../media/audio6.wav"/><Relationship Id="rId19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7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audio" Target="../media/audio9.wav"/><Relationship Id="rId10" Type="http://schemas.openxmlformats.org/officeDocument/2006/relationships/image" Target="../media/image21.png"/><Relationship Id="rId4" Type="http://schemas.openxmlformats.org/officeDocument/2006/relationships/audio" Target="../media/audio8.wav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7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audio" Target="../media/audio9.wav"/><Relationship Id="rId10" Type="http://schemas.openxmlformats.org/officeDocument/2006/relationships/image" Target="../media/image26.png"/><Relationship Id="rId4" Type="http://schemas.openxmlformats.org/officeDocument/2006/relationships/audio" Target="../media/audio8.wav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7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audio" Target="../media/audio9.wav"/><Relationship Id="rId10" Type="http://schemas.openxmlformats.org/officeDocument/2006/relationships/image" Target="../media/image28.png"/><Relationship Id="rId4" Type="http://schemas.openxmlformats.org/officeDocument/2006/relationships/audio" Target="../media/audio8.wav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0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audio" Target="../media/audio12.wav"/><Relationship Id="rId10" Type="http://schemas.openxmlformats.org/officeDocument/2006/relationships/image" Target="../media/image33.png"/><Relationship Id="rId4" Type="http://schemas.openxmlformats.org/officeDocument/2006/relationships/audio" Target="../media/audio11.wav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023930" y="3273224"/>
            <a:ext cx="3567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FF0000"/>
                </a:solidFill>
              </a:rPr>
              <a:t>Unit </a:t>
            </a:r>
            <a:r>
              <a:rPr lang="en-US" sz="2800" b="1">
                <a:solidFill>
                  <a:srgbClr val="FF0000"/>
                </a:solidFill>
              </a:rPr>
              <a:t>5</a:t>
            </a:r>
            <a:r>
              <a:rPr lang="en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Getting Around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869261" y="379644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00B050"/>
                </a:solidFill>
              </a:rPr>
              <a:t>Lesson 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064635" y="4319664"/>
            <a:ext cx="134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64</a:t>
            </a:r>
            <a:endParaRPr lang="en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36065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211597" y="2068285"/>
              <a:ext cx="5880969" cy="2608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stop, do not enter, turn left,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turn right, no parking.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84098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4" y="596075"/>
            <a:ext cx="6629975" cy="7018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33614" y="120208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hear the sound.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7" y="1660154"/>
            <a:ext cx="2326638" cy="28264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C18B23-0387-5537-02F0-629FED0960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9738" y="1795705"/>
            <a:ext cx="2185138" cy="26909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4A4010-85F7-8D12-E0B6-5B435464ED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543" y="1795705"/>
            <a:ext cx="2078677" cy="25456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906E64-2954-653F-2666-C0FADD14B3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478" y="1803175"/>
            <a:ext cx="1970100" cy="24441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671" y="4633478"/>
            <a:ext cx="1093251" cy="55974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65018E-43ED-9F64-DA52-B8FA4515305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7814" y="4682664"/>
            <a:ext cx="2097062" cy="4461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8E5789-5688-288D-9FCA-4739724C5BB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2265" y="4617487"/>
            <a:ext cx="1619506" cy="4959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A5C1D11-B3C7-EA4A-D947-7465467217C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1800" y="4563650"/>
            <a:ext cx="1935501" cy="5391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7557303" y="5385121"/>
            <a:ext cx="1846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/tɜːrn raɪt/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rẽ phải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4802171" y="5444514"/>
            <a:ext cx="2294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/>
              <a:t>/tɜːrn left/</a:t>
            </a:r>
          </a:p>
          <a:p>
            <a:pPr lvl="0" algn="ctr">
              <a:defRPr/>
            </a:pPr>
            <a:r>
              <a:rPr lang="en-US" sz="2400"/>
              <a:t>rẽ trái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67265C-9D8B-0CDB-7559-F627C674CA6E}"/>
              </a:ext>
            </a:extLst>
          </p:cNvPr>
          <p:cNvSpPr txBox="1"/>
          <p:nvPr/>
        </p:nvSpPr>
        <p:spPr>
          <a:xfrm>
            <a:off x="2240325" y="5489706"/>
            <a:ext cx="28225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/>
              <a:t>/duː nɑːt ˈentər/</a:t>
            </a:r>
          </a:p>
          <a:p>
            <a:pPr lvl="0" algn="ctr">
              <a:defRPr/>
            </a:pPr>
            <a:r>
              <a:rPr lang="en-US" sz="2400"/>
              <a:t>cấm vào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9650559" y="5410612"/>
            <a:ext cx="25338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/noʊ ˈpɑːrkɪŋ/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cấm đỗ xe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220908" y="5385121"/>
            <a:ext cx="20272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/stɑːp/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ngừng lại, dừng lại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69CAB3-1BA2-9428-50C0-B0B22C4AB24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3069" y="1795705"/>
            <a:ext cx="2120419" cy="2627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817F32-67F5-9C10-FA2D-E46B33EF391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9538" y="4589650"/>
            <a:ext cx="1631031" cy="539127"/>
          </a:xfrm>
          <a:prstGeom prst="rect">
            <a:avLst/>
          </a:prstGeom>
        </p:spPr>
      </p:pic>
      <p:pic>
        <p:nvPicPr>
          <p:cNvPr id="5" name="CD2 TRACK 27">
            <a:hlinkClick r:id="" action="ppaction://media"/>
            <a:extLst>
              <a:ext uri="{FF2B5EF4-FFF2-40B4-BE49-F238E27FC236}">
                <a16:creationId xmlns:a16="http://schemas.microsoft.com/office/drawing/2014/main" id="{757121AF-C609-0017-70A7-847DFBC96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132966" y="27266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567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2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 not en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urn le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no par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urn 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D2 TRACK 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rco">
            <a:extLst>
              <a:ext uri="{FF2B5EF4-FFF2-40B4-BE49-F238E27FC236}">
                <a16:creationId xmlns:a16="http://schemas.microsoft.com/office/drawing/2014/main" id="{2F4B4544-4745-4FF6-6E4B-D2DEBCE5C823}"/>
              </a:ext>
            </a:extLst>
          </p:cNvPr>
          <p:cNvSpPr/>
          <p:nvPr/>
        </p:nvSpPr>
        <p:spPr>
          <a:xfrm rot="10800000">
            <a:off x="1524000" y="1844676"/>
            <a:ext cx="9251950" cy="792163"/>
          </a:xfrm>
          <a:prstGeom prst="arc">
            <a:avLst>
              <a:gd name="adj1" fmla="val 10847833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6" name="22 Imagen">
            <a:extLst>
              <a:ext uri="{FF2B5EF4-FFF2-40B4-BE49-F238E27FC236}">
                <a16:creationId xmlns:a16="http://schemas.microsoft.com/office/drawing/2014/main" id="{AC5AEF53-A48D-D143-D35F-F6FC05B11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32416">
            <a:off x="1877815" y="2499889"/>
            <a:ext cx="1618725" cy="16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id="{001CE474-1CC3-4986-2F70-05CF30266F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32416">
            <a:off x="3622675" y="2585009"/>
            <a:ext cx="1422400" cy="14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4 Imagen">
            <a:extLst>
              <a:ext uri="{FF2B5EF4-FFF2-40B4-BE49-F238E27FC236}">
                <a16:creationId xmlns:a16="http://schemas.microsoft.com/office/drawing/2014/main" id="{1E5AE2B7-9602-B4C8-3BF2-C4454990C5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3887" y="2590205"/>
            <a:ext cx="1464226" cy="14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5 Imagen">
            <a:extLst>
              <a:ext uri="{FF2B5EF4-FFF2-40B4-BE49-F238E27FC236}">
                <a16:creationId xmlns:a16="http://schemas.microsoft.com/office/drawing/2014/main" id="{06DB6216-CBFC-7798-A948-54327F0528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86317">
            <a:off x="7120214" y="2461429"/>
            <a:ext cx="1483909" cy="148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6 Imagen">
            <a:extLst>
              <a:ext uri="{FF2B5EF4-FFF2-40B4-BE49-F238E27FC236}">
                <a16:creationId xmlns:a16="http://schemas.microsoft.com/office/drawing/2014/main" id="{370B0C1E-068C-E1A8-914E-7A3CE487AE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25161">
            <a:off x="8757669" y="2416413"/>
            <a:ext cx="1603800" cy="162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">
            <a:extLst>
              <a:ext uri="{FF2B5EF4-FFF2-40B4-BE49-F238E27FC236}">
                <a16:creationId xmlns:a16="http://schemas.microsoft.com/office/drawing/2014/main" id="{B1179CD6-39D6-1A6F-3BBC-5E50CE3ACD6A}"/>
              </a:ext>
            </a:extLst>
          </p:cNvPr>
          <p:cNvCxnSpPr/>
          <p:nvPr/>
        </p:nvCxnSpPr>
        <p:spPr>
          <a:xfrm>
            <a:off x="2424113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>
            <a:extLst>
              <a:ext uri="{FF2B5EF4-FFF2-40B4-BE49-F238E27FC236}">
                <a16:creationId xmlns:a16="http://schemas.microsoft.com/office/drawing/2014/main" id="{7EFC5E4A-3976-FD1C-DAB0-F16ED13CC9A5}"/>
              </a:ext>
            </a:extLst>
          </p:cNvPr>
          <p:cNvCxnSpPr/>
          <p:nvPr/>
        </p:nvCxnSpPr>
        <p:spPr>
          <a:xfrm>
            <a:off x="3000375" y="2420938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>
            <a:extLst>
              <a:ext uri="{FF2B5EF4-FFF2-40B4-BE49-F238E27FC236}">
                <a16:creationId xmlns:a16="http://schemas.microsoft.com/office/drawing/2014/main" id="{FACBDB31-2FBB-8939-FDB1-E1E5348CA904}"/>
              </a:ext>
            </a:extLst>
          </p:cNvPr>
          <p:cNvCxnSpPr/>
          <p:nvPr/>
        </p:nvCxnSpPr>
        <p:spPr>
          <a:xfrm>
            <a:off x="40798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>
            <a:extLst>
              <a:ext uri="{FF2B5EF4-FFF2-40B4-BE49-F238E27FC236}">
                <a16:creationId xmlns:a16="http://schemas.microsoft.com/office/drawing/2014/main" id="{024D293E-52EA-5E1C-9123-D546D0B740DA}"/>
              </a:ext>
            </a:extLst>
          </p:cNvPr>
          <p:cNvCxnSpPr/>
          <p:nvPr/>
        </p:nvCxnSpPr>
        <p:spPr>
          <a:xfrm>
            <a:off x="46561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>
            <a:extLst>
              <a:ext uri="{FF2B5EF4-FFF2-40B4-BE49-F238E27FC236}">
                <a16:creationId xmlns:a16="http://schemas.microsoft.com/office/drawing/2014/main" id="{786F0F33-AB27-8D26-D36D-CE5BA0AE123A}"/>
              </a:ext>
            </a:extLst>
          </p:cNvPr>
          <p:cNvCxnSpPr/>
          <p:nvPr/>
        </p:nvCxnSpPr>
        <p:spPr>
          <a:xfrm>
            <a:off x="57356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>
            <a:extLst>
              <a:ext uri="{FF2B5EF4-FFF2-40B4-BE49-F238E27FC236}">
                <a16:creationId xmlns:a16="http://schemas.microsoft.com/office/drawing/2014/main" id="{0D29CD05-416D-D91B-4459-141E8611322B}"/>
              </a:ext>
            </a:extLst>
          </p:cNvPr>
          <p:cNvCxnSpPr/>
          <p:nvPr/>
        </p:nvCxnSpPr>
        <p:spPr>
          <a:xfrm>
            <a:off x="63833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>
            <a:extLst>
              <a:ext uri="{FF2B5EF4-FFF2-40B4-BE49-F238E27FC236}">
                <a16:creationId xmlns:a16="http://schemas.microsoft.com/office/drawing/2014/main" id="{9CCEEA4F-CA95-A18F-2454-107CF3C6933D}"/>
              </a:ext>
            </a:extLst>
          </p:cNvPr>
          <p:cNvCxnSpPr/>
          <p:nvPr/>
        </p:nvCxnSpPr>
        <p:spPr>
          <a:xfrm>
            <a:off x="7464425" y="25019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>
            <a:extLst>
              <a:ext uri="{FF2B5EF4-FFF2-40B4-BE49-F238E27FC236}">
                <a16:creationId xmlns:a16="http://schemas.microsoft.com/office/drawing/2014/main" id="{8CD25A73-E433-7F2F-1136-0570C708FE98}"/>
              </a:ext>
            </a:extLst>
          </p:cNvPr>
          <p:cNvCxnSpPr/>
          <p:nvPr/>
        </p:nvCxnSpPr>
        <p:spPr>
          <a:xfrm>
            <a:off x="8040688" y="24923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>
            <a:extLst>
              <a:ext uri="{FF2B5EF4-FFF2-40B4-BE49-F238E27FC236}">
                <a16:creationId xmlns:a16="http://schemas.microsoft.com/office/drawing/2014/main" id="{D016758C-B219-4C4B-7F6E-E199B3BF8051}"/>
              </a:ext>
            </a:extLst>
          </p:cNvPr>
          <p:cNvCxnSpPr/>
          <p:nvPr/>
        </p:nvCxnSpPr>
        <p:spPr>
          <a:xfrm>
            <a:off x="9120188" y="24288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>
            <a:extLst>
              <a:ext uri="{FF2B5EF4-FFF2-40B4-BE49-F238E27FC236}">
                <a16:creationId xmlns:a16="http://schemas.microsoft.com/office/drawing/2014/main" id="{E5B6D8A3-360E-D056-E96E-EAE5985869BB}"/>
              </a:ext>
            </a:extLst>
          </p:cNvPr>
          <p:cNvCxnSpPr/>
          <p:nvPr/>
        </p:nvCxnSpPr>
        <p:spPr>
          <a:xfrm>
            <a:off x="9696450" y="22764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>
            <a:extLst>
              <a:ext uri="{FF2B5EF4-FFF2-40B4-BE49-F238E27FC236}">
                <a16:creationId xmlns:a16="http://schemas.microsoft.com/office/drawing/2014/main" id="{C8CE7631-1EF4-B098-D7A2-BC37361DBF1A}"/>
              </a:ext>
            </a:extLst>
          </p:cNvPr>
          <p:cNvSpPr txBox="1"/>
          <p:nvPr/>
        </p:nvSpPr>
        <p:spPr>
          <a:xfrm>
            <a:off x="3159462" y="432990"/>
            <a:ext cx="5745162" cy="850900"/>
          </a:xfrm>
          <a:prstGeom prst="round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kern="0" dirty="0">
                <a:solidFill>
                  <a:prstClr val="white"/>
                </a:solidFill>
                <a:latin typeface="Calibri"/>
              </a:rPr>
              <a:t>What disappears</a:t>
            </a:r>
            <a:r>
              <a:rPr lang="es-ES_tradnl" sz="4400" b="1" kern="0" dirty="0">
                <a:solidFill>
                  <a:prstClr val="white"/>
                </a:solidFill>
              </a:rPr>
              <a:t>?</a:t>
            </a:r>
            <a:endParaRPr lang="es-ES" sz="4400" b="1" kern="0" dirty="0">
              <a:solidFill>
                <a:prstClr val="white"/>
              </a:solidFill>
            </a:endParaRPr>
          </a:p>
        </p:txBody>
      </p:sp>
      <p:sp>
        <p:nvSpPr>
          <p:cNvPr id="33" name="32 CuadroTexto">
            <a:extLst>
              <a:ext uri="{FF2B5EF4-FFF2-40B4-BE49-F238E27FC236}">
                <a16:creationId xmlns:a16="http://schemas.microsoft.com/office/drawing/2014/main" id="{7AA4E3B7-F7BD-0B65-7084-3C3C95F9BB72}"/>
              </a:ext>
            </a:extLst>
          </p:cNvPr>
          <p:cNvSpPr txBox="1"/>
          <p:nvPr/>
        </p:nvSpPr>
        <p:spPr>
          <a:xfrm>
            <a:off x="3935760" y="5223672"/>
            <a:ext cx="4192566" cy="115765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s-ES_tradnl" sz="9600" b="1" kern="0">
                <a:solidFill>
                  <a:srgbClr val="8064A2">
                    <a:lumMod val="50000"/>
                  </a:srgbClr>
                </a:solidFill>
                <a:effectLst>
                  <a:outerShdw blurRad="60007" dist="508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</a:rPr>
              <a:t>stop</a:t>
            </a:r>
            <a:endParaRPr lang="es-ES" sz="9600" b="1" kern="0" dirty="0">
              <a:solidFill>
                <a:srgbClr val="8064A2">
                  <a:lumMod val="50000"/>
                </a:srgbClr>
              </a:solidFill>
              <a:effectLst>
                <a:outerShdw blurRad="60007" dist="50800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/>
            </a:endParaRPr>
          </a:p>
        </p:txBody>
      </p:sp>
      <p:sp>
        <p:nvSpPr>
          <p:cNvPr id="34" name="Line 3">
            <a:extLst>
              <a:ext uri="{FF2B5EF4-FFF2-40B4-BE49-F238E27FC236}">
                <a16:creationId xmlns:a16="http://schemas.microsoft.com/office/drawing/2014/main" id="{5E0DDDA2-67C2-E8C8-C864-A38D4F5AA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3469" y="5863557"/>
            <a:ext cx="0" cy="611041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448492B1-99C8-4902-9F76-D1716B48AA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47736" y="5409836"/>
            <a:ext cx="400202" cy="600637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7" name="AutoShape 5">
            <a:extLst>
              <a:ext uri="{FF2B5EF4-FFF2-40B4-BE49-F238E27FC236}">
                <a16:creationId xmlns:a16="http://schemas.microsoft.com/office/drawing/2014/main" id="{25E9CBBE-9484-8B63-D3B0-9E70D9E5885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153905" y="5969649"/>
            <a:ext cx="400204" cy="648074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38" name="Group 6">
            <a:extLst>
              <a:ext uri="{FF2B5EF4-FFF2-40B4-BE49-F238E27FC236}">
                <a16:creationId xmlns:a16="http://schemas.microsoft.com/office/drawing/2014/main" id="{7DC77D52-E5DD-858A-2781-CE9CB965EC3A}"/>
              </a:ext>
            </a:extLst>
          </p:cNvPr>
          <p:cNvGrpSpPr>
            <a:grpSpLocks/>
          </p:cNvGrpSpPr>
          <p:nvPr/>
        </p:nvGrpSpPr>
        <p:grpSpPr bwMode="auto">
          <a:xfrm>
            <a:off x="1871152" y="5250463"/>
            <a:ext cx="950906" cy="1331913"/>
            <a:chOff x="1519" y="1390"/>
            <a:chExt cx="771" cy="126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5D6F69CB-3C7F-AF29-2899-6460C8DFA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0" name="Line 8">
              <a:extLst>
                <a:ext uri="{FF2B5EF4-FFF2-40B4-BE49-F238E27FC236}">
                  <a16:creationId xmlns:a16="http://schemas.microsoft.com/office/drawing/2014/main" id="{30042E3F-B280-D4C6-2270-B817FA60DA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1" name="AutoShape 9">
              <a:extLst>
                <a:ext uri="{FF2B5EF4-FFF2-40B4-BE49-F238E27FC236}">
                  <a16:creationId xmlns:a16="http://schemas.microsoft.com/office/drawing/2014/main" id="{F1A01FED-F509-BD64-AA06-11CFDF82E3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1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2" name="AutoShape 10">
              <a:extLst>
                <a:ext uri="{FF2B5EF4-FFF2-40B4-BE49-F238E27FC236}">
                  <a16:creationId xmlns:a16="http://schemas.microsoft.com/office/drawing/2014/main" id="{399F48BF-3FDE-E0D7-8779-67A3E9E5D6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611" y="202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3" name="AutoShape 11">
              <a:extLst>
                <a:ext uri="{FF2B5EF4-FFF2-40B4-BE49-F238E27FC236}">
                  <a16:creationId xmlns:a16="http://schemas.microsoft.com/office/drawing/2014/main" id="{EDD87B0D-6EF5-106C-E100-9711CAE76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4" name="AutoShape 12">
              <a:extLst>
                <a:ext uri="{FF2B5EF4-FFF2-40B4-BE49-F238E27FC236}">
                  <a16:creationId xmlns:a16="http://schemas.microsoft.com/office/drawing/2014/main" id="{A91662D5-6136-504B-268F-777D4B289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45" name="44 CuadroTexto">
            <a:extLst>
              <a:ext uri="{FF2B5EF4-FFF2-40B4-BE49-F238E27FC236}">
                <a16:creationId xmlns:a16="http://schemas.microsoft.com/office/drawing/2014/main" id="{92D000C1-2CB2-E42D-AE53-E75359275D29}"/>
              </a:ext>
            </a:extLst>
          </p:cNvPr>
          <p:cNvSpPr txBox="1"/>
          <p:nvPr/>
        </p:nvSpPr>
        <p:spPr>
          <a:xfrm>
            <a:off x="1871663" y="5322889"/>
            <a:ext cx="9636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11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rco">
            <a:extLst>
              <a:ext uri="{FF2B5EF4-FFF2-40B4-BE49-F238E27FC236}">
                <a16:creationId xmlns:a16="http://schemas.microsoft.com/office/drawing/2014/main" id="{9AF70B61-9B0B-6CB3-E589-EC147852BBED}"/>
              </a:ext>
            </a:extLst>
          </p:cNvPr>
          <p:cNvSpPr/>
          <p:nvPr/>
        </p:nvSpPr>
        <p:spPr>
          <a:xfrm rot="10800000">
            <a:off x="1524000" y="1844676"/>
            <a:ext cx="9251950" cy="792163"/>
          </a:xfrm>
          <a:prstGeom prst="arc">
            <a:avLst>
              <a:gd name="adj1" fmla="val 10847833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6" name="22 Imagen">
            <a:extLst>
              <a:ext uri="{FF2B5EF4-FFF2-40B4-BE49-F238E27FC236}">
                <a16:creationId xmlns:a16="http://schemas.microsoft.com/office/drawing/2014/main" id="{D567759D-316C-C71F-6861-29C2AB2478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32416">
            <a:off x="2024373" y="2476860"/>
            <a:ext cx="1281693" cy="128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id="{ADE45806-5CB6-3061-0A73-04EE9BBE89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28572" y="2709863"/>
            <a:ext cx="107019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4 Imagen">
            <a:extLst>
              <a:ext uri="{FF2B5EF4-FFF2-40B4-BE49-F238E27FC236}">
                <a16:creationId xmlns:a16="http://schemas.microsoft.com/office/drawing/2014/main" id="{E8656CBA-489C-D1B8-C616-2AFC94981D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32439" y="2685085"/>
            <a:ext cx="1127125" cy="11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5 Imagen">
            <a:extLst>
              <a:ext uri="{FF2B5EF4-FFF2-40B4-BE49-F238E27FC236}">
                <a16:creationId xmlns:a16="http://schemas.microsoft.com/office/drawing/2014/main" id="{766D988A-6BEE-90A4-83C3-D9ACD4C42A5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9" r="6133" b="-841"/>
          <a:stretch/>
        </p:blipFill>
        <p:spPr bwMode="auto">
          <a:xfrm>
            <a:off x="3617915" y="2420939"/>
            <a:ext cx="1433518" cy="159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6 Imagen">
            <a:extLst>
              <a:ext uri="{FF2B5EF4-FFF2-40B4-BE49-F238E27FC236}">
                <a16:creationId xmlns:a16="http://schemas.microsoft.com/office/drawing/2014/main" id="{0452B821-EC78-9708-52F6-824B120BA7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25161">
            <a:off x="8782211" y="2314576"/>
            <a:ext cx="125539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">
            <a:extLst>
              <a:ext uri="{FF2B5EF4-FFF2-40B4-BE49-F238E27FC236}">
                <a16:creationId xmlns:a16="http://schemas.microsoft.com/office/drawing/2014/main" id="{1A058C65-CA71-3BAF-09F0-0E43BCC1DA1E}"/>
              </a:ext>
            </a:extLst>
          </p:cNvPr>
          <p:cNvCxnSpPr/>
          <p:nvPr/>
        </p:nvCxnSpPr>
        <p:spPr>
          <a:xfrm>
            <a:off x="2424113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>
            <a:extLst>
              <a:ext uri="{FF2B5EF4-FFF2-40B4-BE49-F238E27FC236}">
                <a16:creationId xmlns:a16="http://schemas.microsoft.com/office/drawing/2014/main" id="{0AAC83B9-B37F-D1F0-A4C1-1C5F0515894E}"/>
              </a:ext>
            </a:extLst>
          </p:cNvPr>
          <p:cNvCxnSpPr/>
          <p:nvPr/>
        </p:nvCxnSpPr>
        <p:spPr>
          <a:xfrm>
            <a:off x="3000375" y="2420938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>
            <a:extLst>
              <a:ext uri="{FF2B5EF4-FFF2-40B4-BE49-F238E27FC236}">
                <a16:creationId xmlns:a16="http://schemas.microsoft.com/office/drawing/2014/main" id="{D6703DD5-B687-D766-221A-7866BA7823AE}"/>
              </a:ext>
            </a:extLst>
          </p:cNvPr>
          <p:cNvCxnSpPr/>
          <p:nvPr/>
        </p:nvCxnSpPr>
        <p:spPr>
          <a:xfrm>
            <a:off x="40798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>
            <a:extLst>
              <a:ext uri="{FF2B5EF4-FFF2-40B4-BE49-F238E27FC236}">
                <a16:creationId xmlns:a16="http://schemas.microsoft.com/office/drawing/2014/main" id="{6BB641AF-ECCD-E43E-717F-2A411816B3DA}"/>
              </a:ext>
            </a:extLst>
          </p:cNvPr>
          <p:cNvCxnSpPr/>
          <p:nvPr/>
        </p:nvCxnSpPr>
        <p:spPr>
          <a:xfrm>
            <a:off x="46561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>
            <a:extLst>
              <a:ext uri="{FF2B5EF4-FFF2-40B4-BE49-F238E27FC236}">
                <a16:creationId xmlns:a16="http://schemas.microsoft.com/office/drawing/2014/main" id="{8265535A-87BC-65E1-2BE2-C1C696F7196E}"/>
              </a:ext>
            </a:extLst>
          </p:cNvPr>
          <p:cNvCxnSpPr/>
          <p:nvPr/>
        </p:nvCxnSpPr>
        <p:spPr>
          <a:xfrm>
            <a:off x="5735638" y="25654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>
            <a:extLst>
              <a:ext uri="{FF2B5EF4-FFF2-40B4-BE49-F238E27FC236}">
                <a16:creationId xmlns:a16="http://schemas.microsoft.com/office/drawing/2014/main" id="{176B6B05-DC7E-49AC-943A-8A183AE29DB2}"/>
              </a:ext>
            </a:extLst>
          </p:cNvPr>
          <p:cNvCxnSpPr/>
          <p:nvPr/>
        </p:nvCxnSpPr>
        <p:spPr>
          <a:xfrm>
            <a:off x="6383338" y="25654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>
            <a:extLst>
              <a:ext uri="{FF2B5EF4-FFF2-40B4-BE49-F238E27FC236}">
                <a16:creationId xmlns:a16="http://schemas.microsoft.com/office/drawing/2014/main" id="{FC741FE1-84EA-DD0D-A8AE-CCE0E867F9D5}"/>
              </a:ext>
            </a:extLst>
          </p:cNvPr>
          <p:cNvCxnSpPr/>
          <p:nvPr/>
        </p:nvCxnSpPr>
        <p:spPr>
          <a:xfrm>
            <a:off x="7464425" y="25019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>
            <a:extLst>
              <a:ext uri="{FF2B5EF4-FFF2-40B4-BE49-F238E27FC236}">
                <a16:creationId xmlns:a16="http://schemas.microsoft.com/office/drawing/2014/main" id="{37CE448B-A9B6-E78F-C2FF-97D3B8409802}"/>
              </a:ext>
            </a:extLst>
          </p:cNvPr>
          <p:cNvCxnSpPr/>
          <p:nvPr/>
        </p:nvCxnSpPr>
        <p:spPr>
          <a:xfrm>
            <a:off x="8040688" y="24923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>
            <a:extLst>
              <a:ext uri="{FF2B5EF4-FFF2-40B4-BE49-F238E27FC236}">
                <a16:creationId xmlns:a16="http://schemas.microsoft.com/office/drawing/2014/main" id="{0BB81FEE-E0A6-64CE-8DC5-8EF2069F8C19}"/>
              </a:ext>
            </a:extLst>
          </p:cNvPr>
          <p:cNvCxnSpPr/>
          <p:nvPr/>
        </p:nvCxnSpPr>
        <p:spPr>
          <a:xfrm>
            <a:off x="9120188" y="24288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>
            <a:extLst>
              <a:ext uri="{FF2B5EF4-FFF2-40B4-BE49-F238E27FC236}">
                <a16:creationId xmlns:a16="http://schemas.microsoft.com/office/drawing/2014/main" id="{3C0B73A5-E322-91E4-1038-6D9D85A7D148}"/>
              </a:ext>
            </a:extLst>
          </p:cNvPr>
          <p:cNvCxnSpPr/>
          <p:nvPr/>
        </p:nvCxnSpPr>
        <p:spPr>
          <a:xfrm>
            <a:off x="9767888" y="2347913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>
            <a:extLst>
              <a:ext uri="{FF2B5EF4-FFF2-40B4-BE49-F238E27FC236}">
                <a16:creationId xmlns:a16="http://schemas.microsoft.com/office/drawing/2014/main" id="{3BF13BFB-CBF2-3F8B-7551-0712BD99A73D}"/>
              </a:ext>
            </a:extLst>
          </p:cNvPr>
          <p:cNvSpPr txBox="1"/>
          <p:nvPr/>
        </p:nvSpPr>
        <p:spPr>
          <a:xfrm>
            <a:off x="3503713" y="5223672"/>
            <a:ext cx="5616473" cy="115765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s-ES_tradnl" sz="9600" b="1" kern="0">
                <a:solidFill>
                  <a:srgbClr val="8064A2">
                    <a:lumMod val="50000"/>
                  </a:srgbClr>
                </a:solidFill>
                <a:effectLst>
                  <a:outerShdw blurRad="60007" dist="508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</a:rPr>
              <a:t>no parking</a:t>
            </a:r>
            <a:endParaRPr lang="es-ES" sz="9600" b="1" kern="0" dirty="0">
              <a:solidFill>
                <a:srgbClr val="8064A2">
                  <a:lumMod val="50000"/>
                </a:srgbClr>
              </a:solidFill>
              <a:effectLst>
                <a:outerShdw blurRad="60007" dist="50800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/>
            </a:endParaRPr>
          </a:p>
        </p:txBody>
      </p:sp>
      <p:sp>
        <p:nvSpPr>
          <p:cNvPr id="35" name="Line 3">
            <a:extLst>
              <a:ext uri="{FF2B5EF4-FFF2-40B4-BE49-F238E27FC236}">
                <a16:creationId xmlns:a16="http://schemas.microsoft.com/office/drawing/2014/main" id="{138A961F-06ED-1F92-A864-032E60CB9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6956" y="5887440"/>
            <a:ext cx="0" cy="611041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1E0C3C0-E825-DFAB-5116-94D80034306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9979" y="5433719"/>
            <a:ext cx="400202" cy="600637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7" name="AutoShape 5">
            <a:extLst>
              <a:ext uri="{FF2B5EF4-FFF2-40B4-BE49-F238E27FC236}">
                <a16:creationId xmlns:a16="http://schemas.microsoft.com/office/drawing/2014/main" id="{01E8FC12-06B7-B525-EC38-A263CFAB735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116148" y="5993532"/>
            <a:ext cx="400204" cy="648074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38" name="Group 6">
            <a:extLst>
              <a:ext uri="{FF2B5EF4-FFF2-40B4-BE49-F238E27FC236}">
                <a16:creationId xmlns:a16="http://schemas.microsoft.com/office/drawing/2014/main" id="{7DDC0E15-21DC-FB3D-FD23-1898C89D8ADA}"/>
              </a:ext>
            </a:extLst>
          </p:cNvPr>
          <p:cNvGrpSpPr>
            <a:grpSpLocks/>
          </p:cNvGrpSpPr>
          <p:nvPr/>
        </p:nvGrpSpPr>
        <p:grpSpPr bwMode="auto">
          <a:xfrm>
            <a:off x="1833395" y="5274346"/>
            <a:ext cx="950906" cy="1331913"/>
            <a:chOff x="1519" y="1390"/>
            <a:chExt cx="771" cy="126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02E907AF-6511-70A4-D87C-030FF0D6B2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0" name="Line 8">
              <a:extLst>
                <a:ext uri="{FF2B5EF4-FFF2-40B4-BE49-F238E27FC236}">
                  <a16:creationId xmlns:a16="http://schemas.microsoft.com/office/drawing/2014/main" id="{A48542E7-09A8-A498-CAC0-CB802B575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1" name="AutoShape 9">
              <a:extLst>
                <a:ext uri="{FF2B5EF4-FFF2-40B4-BE49-F238E27FC236}">
                  <a16:creationId xmlns:a16="http://schemas.microsoft.com/office/drawing/2014/main" id="{440C2AC1-16BD-3AA1-BEAF-6113210205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1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2" name="AutoShape 10">
              <a:extLst>
                <a:ext uri="{FF2B5EF4-FFF2-40B4-BE49-F238E27FC236}">
                  <a16:creationId xmlns:a16="http://schemas.microsoft.com/office/drawing/2014/main" id="{594957F1-3B46-60A3-DC86-DBAB538AB7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611" y="202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3" name="AutoShape 11">
              <a:extLst>
                <a:ext uri="{FF2B5EF4-FFF2-40B4-BE49-F238E27FC236}">
                  <a16:creationId xmlns:a16="http://schemas.microsoft.com/office/drawing/2014/main" id="{53632441-E4E0-1006-8BC3-EDC2AD352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4" name="AutoShape 12">
              <a:extLst>
                <a:ext uri="{FF2B5EF4-FFF2-40B4-BE49-F238E27FC236}">
                  <a16:creationId xmlns:a16="http://schemas.microsoft.com/office/drawing/2014/main" id="{96887913-ADBB-7E18-0CE5-F1BB727CD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45" name="44 CuadroTexto">
            <a:extLst>
              <a:ext uri="{FF2B5EF4-FFF2-40B4-BE49-F238E27FC236}">
                <a16:creationId xmlns:a16="http://schemas.microsoft.com/office/drawing/2014/main" id="{0261FE93-E1D8-D078-A442-941BAEAAA3F9}"/>
              </a:ext>
            </a:extLst>
          </p:cNvPr>
          <p:cNvSpPr txBox="1"/>
          <p:nvPr/>
        </p:nvSpPr>
        <p:spPr>
          <a:xfrm>
            <a:off x="1835151" y="5346700"/>
            <a:ext cx="96361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8" name="1 CuadroTexto">
            <a:extLst>
              <a:ext uri="{FF2B5EF4-FFF2-40B4-BE49-F238E27FC236}">
                <a16:creationId xmlns:a16="http://schemas.microsoft.com/office/drawing/2014/main" id="{BA63FC6F-DA19-EDB3-0DB5-0E09A2FB5AF0}"/>
              </a:ext>
            </a:extLst>
          </p:cNvPr>
          <p:cNvSpPr txBox="1"/>
          <p:nvPr/>
        </p:nvSpPr>
        <p:spPr>
          <a:xfrm>
            <a:off x="3151338" y="398851"/>
            <a:ext cx="5745162" cy="850900"/>
          </a:xfrm>
          <a:prstGeom prst="round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kern="0" dirty="0">
                <a:solidFill>
                  <a:prstClr val="white"/>
                </a:solidFill>
                <a:latin typeface="Calibri"/>
              </a:rPr>
              <a:t>What disappears</a:t>
            </a:r>
            <a:r>
              <a:rPr lang="es-ES_tradnl" sz="4400" b="1" kern="0" dirty="0">
                <a:solidFill>
                  <a:prstClr val="white"/>
                </a:solidFill>
              </a:rPr>
              <a:t>?</a:t>
            </a:r>
            <a:endParaRPr lang="es-ES" sz="4400" b="1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718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rco">
            <a:extLst>
              <a:ext uri="{FF2B5EF4-FFF2-40B4-BE49-F238E27FC236}">
                <a16:creationId xmlns:a16="http://schemas.microsoft.com/office/drawing/2014/main" id="{8E290EC6-ADA7-50A3-8584-8AEE1EB23188}"/>
              </a:ext>
            </a:extLst>
          </p:cNvPr>
          <p:cNvSpPr/>
          <p:nvPr/>
        </p:nvSpPr>
        <p:spPr>
          <a:xfrm rot="10800000">
            <a:off x="1524000" y="1844676"/>
            <a:ext cx="9251950" cy="792163"/>
          </a:xfrm>
          <a:prstGeom prst="arc">
            <a:avLst>
              <a:gd name="adj1" fmla="val 10847833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6" name="22 Imagen">
            <a:extLst>
              <a:ext uri="{FF2B5EF4-FFF2-40B4-BE49-F238E27FC236}">
                <a16:creationId xmlns:a16="http://schemas.microsoft.com/office/drawing/2014/main" id="{0668F27B-887F-8FE9-536F-45027FAD1A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38355">
            <a:off x="8713371" y="2553912"/>
            <a:ext cx="1424635" cy="14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id="{D774A5A7-D9C9-7C11-317F-940341BFEF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60720">
            <a:off x="1896515" y="2366147"/>
            <a:ext cx="1460683" cy="150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4 Imagen">
            <a:extLst>
              <a:ext uri="{FF2B5EF4-FFF2-40B4-BE49-F238E27FC236}">
                <a16:creationId xmlns:a16="http://schemas.microsoft.com/office/drawing/2014/main" id="{6513B5F6-F1C3-D3F9-25DD-161FC4D504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2023" y="2646363"/>
            <a:ext cx="1662569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5 Imagen">
            <a:extLst>
              <a:ext uri="{FF2B5EF4-FFF2-40B4-BE49-F238E27FC236}">
                <a16:creationId xmlns:a16="http://schemas.microsoft.com/office/drawing/2014/main" id="{2DBD9EB8-41A1-B47E-C611-AC4D6A41AD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7914" y="2635547"/>
            <a:ext cx="1527175" cy="15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6 Imagen">
            <a:extLst>
              <a:ext uri="{FF2B5EF4-FFF2-40B4-BE49-F238E27FC236}">
                <a16:creationId xmlns:a16="http://schemas.microsoft.com/office/drawing/2014/main" id="{B257DE42-46CE-B097-DF1F-72CAD91DBA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8747" y="2630494"/>
            <a:ext cx="1362075" cy="136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">
            <a:extLst>
              <a:ext uri="{FF2B5EF4-FFF2-40B4-BE49-F238E27FC236}">
                <a16:creationId xmlns:a16="http://schemas.microsoft.com/office/drawing/2014/main" id="{199FF0A6-C191-D6AF-D0F9-2AF2E1AA2015}"/>
              </a:ext>
            </a:extLst>
          </p:cNvPr>
          <p:cNvCxnSpPr/>
          <p:nvPr/>
        </p:nvCxnSpPr>
        <p:spPr>
          <a:xfrm>
            <a:off x="2424113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>
            <a:extLst>
              <a:ext uri="{FF2B5EF4-FFF2-40B4-BE49-F238E27FC236}">
                <a16:creationId xmlns:a16="http://schemas.microsoft.com/office/drawing/2014/main" id="{4E96C4F7-B546-44F0-E2D6-866E68FED90F}"/>
              </a:ext>
            </a:extLst>
          </p:cNvPr>
          <p:cNvCxnSpPr/>
          <p:nvPr/>
        </p:nvCxnSpPr>
        <p:spPr>
          <a:xfrm>
            <a:off x="3000375" y="2420938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>
            <a:extLst>
              <a:ext uri="{FF2B5EF4-FFF2-40B4-BE49-F238E27FC236}">
                <a16:creationId xmlns:a16="http://schemas.microsoft.com/office/drawing/2014/main" id="{E9734723-12A0-6925-B95A-E89497B01EB1}"/>
              </a:ext>
            </a:extLst>
          </p:cNvPr>
          <p:cNvCxnSpPr/>
          <p:nvPr/>
        </p:nvCxnSpPr>
        <p:spPr>
          <a:xfrm>
            <a:off x="40798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>
            <a:extLst>
              <a:ext uri="{FF2B5EF4-FFF2-40B4-BE49-F238E27FC236}">
                <a16:creationId xmlns:a16="http://schemas.microsoft.com/office/drawing/2014/main" id="{8BC623CC-1A06-F024-AB53-5D888959F041}"/>
              </a:ext>
            </a:extLst>
          </p:cNvPr>
          <p:cNvCxnSpPr/>
          <p:nvPr/>
        </p:nvCxnSpPr>
        <p:spPr>
          <a:xfrm>
            <a:off x="46561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>
            <a:extLst>
              <a:ext uri="{FF2B5EF4-FFF2-40B4-BE49-F238E27FC236}">
                <a16:creationId xmlns:a16="http://schemas.microsoft.com/office/drawing/2014/main" id="{E7ADF2CD-C803-5A24-4040-27EFEFB6E6E0}"/>
              </a:ext>
            </a:extLst>
          </p:cNvPr>
          <p:cNvCxnSpPr/>
          <p:nvPr/>
        </p:nvCxnSpPr>
        <p:spPr>
          <a:xfrm>
            <a:off x="5735638" y="25654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>
            <a:extLst>
              <a:ext uri="{FF2B5EF4-FFF2-40B4-BE49-F238E27FC236}">
                <a16:creationId xmlns:a16="http://schemas.microsoft.com/office/drawing/2014/main" id="{7EB2A6E7-5096-6A98-3FAE-545394E5C9D1}"/>
              </a:ext>
            </a:extLst>
          </p:cNvPr>
          <p:cNvCxnSpPr/>
          <p:nvPr/>
        </p:nvCxnSpPr>
        <p:spPr>
          <a:xfrm>
            <a:off x="6383338" y="25654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>
            <a:extLst>
              <a:ext uri="{FF2B5EF4-FFF2-40B4-BE49-F238E27FC236}">
                <a16:creationId xmlns:a16="http://schemas.microsoft.com/office/drawing/2014/main" id="{4D47FB69-52B0-9838-D556-39F8BF393854}"/>
              </a:ext>
            </a:extLst>
          </p:cNvPr>
          <p:cNvCxnSpPr/>
          <p:nvPr/>
        </p:nvCxnSpPr>
        <p:spPr>
          <a:xfrm>
            <a:off x="7464425" y="25019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>
            <a:extLst>
              <a:ext uri="{FF2B5EF4-FFF2-40B4-BE49-F238E27FC236}">
                <a16:creationId xmlns:a16="http://schemas.microsoft.com/office/drawing/2014/main" id="{624CACB6-74C2-D36F-505F-74475F5A2CEE}"/>
              </a:ext>
            </a:extLst>
          </p:cNvPr>
          <p:cNvCxnSpPr/>
          <p:nvPr/>
        </p:nvCxnSpPr>
        <p:spPr>
          <a:xfrm>
            <a:off x="8040688" y="24923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>
            <a:extLst>
              <a:ext uri="{FF2B5EF4-FFF2-40B4-BE49-F238E27FC236}">
                <a16:creationId xmlns:a16="http://schemas.microsoft.com/office/drawing/2014/main" id="{57B2FDB4-59CA-909D-90CC-7B8A36E6BF7B}"/>
              </a:ext>
            </a:extLst>
          </p:cNvPr>
          <p:cNvCxnSpPr/>
          <p:nvPr/>
        </p:nvCxnSpPr>
        <p:spPr>
          <a:xfrm>
            <a:off x="9120188" y="24288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>
            <a:extLst>
              <a:ext uri="{FF2B5EF4-FFF2-40B4-BE49-F238E27FC236}">
                <a16:creationId xmlns:a16="http://schemas.microsoft.com/office/drawing/2014/main" id="{67398EC1-0E88-FFC1-CE3A-B02DFA00AF40}"/>
              </a:ext>
            </a:extLst>
          </p:cNvPr>
          <p:cNvCxnSpPr/>
          <p:nvPr/>
        </p:nvCxnSpPr>
        <p:spPr>
          <a:xfrm>
            <a:off x="9696450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>
            <a:extLst>
              <a:ext uri="{FF2B5EF4-FFF2-40B4-BE49-F238E27FC236}">
                <a16:creationId xmlns:a16="http://schemas.microsoft.com/office/drawing/2014/main" id="{F9B41AE0-1936-DEF1-24F1-7DB5976DD103}"/>
              </a:ext>
            </a:extLst>
          </p:cNvPr>
          <p:cNvSpPr txBox="1"/>
          <p:nvPr/>
        </p:nvSpPr>
        <p:spPr>
          <a:xfrm>
            <a:off x="3143672" y="5223672"/>
            <a:ext cx="7632278" cy="115765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s-ES_tradnl" sz="9600" b="1" kern="0">
                <a:solidFill>
                  <a:srgbClr val="8064A2">
                    <a:lumMod val="50000"/>
                  </a:srgbClr>
                </a:solidFill>
                <a:effectLst>
                  <a:outerShdw blurRad="60007" dist="508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</a:rPr>
              <a:t>do not enter</a:t>
            </a:r>
            <a:endParaRPr lang="es-ES" sz="9600" b="1" kern="0" dirty="0">
              <a:solidFill>
                <a:srgbClr val="8064A2">
                  <a:lumMod val="50000"/>
                </a:srgbClr>
              </a:solidFill>
              <a:effectLst>
                <a:outerShdw blurRad="60007" dist="50800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/>
            </a:endParaRPr>
          </a:p>
        </p:txBody>
      </p:sp>
      <p:sp>
        <p:nvSpPr>
          <p:cNvPr id="34" name="Line 3">
            <a:extLst>
              <a:ext uri="{FF2B5EF4-FFF2-40B4-BE49-F238E27FC236}">
                <a16:creationId xmlns:a16="http://schemas.microsoft.com/office/drawing/2014/main" id="{3F47B4EF-2798-99E3-55A1-A191B988B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0444" y="5912328"/>
            <a:ext cx="0" cy="611041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BF4DDE05-C4C6-85B9-9E10-819EC61DB8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73338" y="5458607"/>
            <a:ext cx="400202" cy="600637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6" name="AutoShape 5">
            <a:extLst>
              <a:ext uri="{FF2B5EF4-FFF2-40B4-BE49-F238E27FC236}">
                <a16:creationId xmlns:a16="http://schemas.microsoft.com/office/drawing/2014/main" id="{F9E98741-7474-75C1-4D55-9426557204F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79507" y="6018420"/>
            <a:ext cx="400204" cy="648074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503C29E1-92A5-4A47-B320-96528E6E7B7B}"/>
              </a:ext>
            </a:extLst>
          </p:cNvPr>
          <p:cNvGrpSpPr>
            <a:grpSpLocks/>
          </p:cNvGrpSpPr>
          <p:nvPr/>
        </p:nvGrpSpPr>
        <p:grpSpPr bwMode="auto">
          <a:xfrm>
            <a:off x="1796754" y="5299234"/>
            <a:ext cx="950906" cy="1331913"/>
            <a:chOff x="1519" y="1390"/>
            <a:chExt cx="771" cy="126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Line 7">
              <a:extLst>
                <a:ext uri="{FF2B5EF4-FFF2-40B4-BE49-F238E27FC236}">
                  <a16:creationId xmlns:a16="http://schemas.microsoft.com/office/drawing/2014/main" id="{4B75845E-835E-3D95-E308-ECBD0C593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9" name="Line 8">
              <a:extLst>
                <a:ext uri="{FF2B5EF4-FFF2-40B4-BE49-F238E27FC236}">
                  <a16:creationId xmlns:a16="http://schemas.microsoft.com/office/drawing/2014/main" id="{3A12E790-5BD9-E4F0-D587-AA0772015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0" name="AutoShape 9">
              <a:extLst>
                <a:ext uri="{FF2B5EF4-FFF2-40B4-BE49-F238E27FC236}">
                  <a16:creationId xmlns:a16="http://schemas.microsoft.com/office/drawing/2014/main" id="{25FD660A-BD36-F5D7-D071-D177E091C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11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1" name="AutoShape 10">
              <a:extLst>
                <a:ext uri="{FF2B5EF4-FFF2-40B4-BE49-F238E27FC236}">
                  <a16:creationId xmlns:a16="http://schemas.microsoft.com/office/drawing/2014/main" id="{1B54EA02-3B6E-4E54-9240-3AA4C32625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611" y="202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2" name="AutoShape 11">
              <a:extLst>
                <a:ext uri="{FF2B5EF4-FFF2-40B4-BE49-F238E27FC236}">
                  <a16:creationId xmlns:a16="http://schemas.microsoft.com/office/drawing/2014/main" id="{63344C48-2C29-7C4D-3F61-A17BEF356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3" name="AutoShape 12">
              <a:extLst>
                <a:ext uri="{FF2B5EF4-FFF2-40B4-BE49-F238E27FC236}">
                  <a16:creationId xmlns:a16="http://schemas.microsoft.com/office/drawing/2014/main" id="{09AEF6B0-6BA6-1C81-DCB1-2046349C1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44" name="43 CuadroTexto">
            <a:extLst>
              <a:ext uri="{FF2B5EF4-FFF2-40B4-BE49-F238E27FC236}">
                <a16:creationId xmlns:a16="http://schemas.microsoft.com/office/drawing/2014/main" id="{1C3ECB05-A2BC-C3E0-A78E-518089185410}"/>
              </a:ext>
            </a:extLst>
          </p:cNvPr>
          <p:cNvSpPr txBox="1"/>
          <p:nvPr/>
        </p:nvSpPr>
        <p:spPr>
          <a:xfrm>
            <a:off x="1797051" y="5370514"/>
            <a:ext cx="96361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7" name="1 CuadroTexto">
            <a:extLst>
              <a:ext uri="{FF2B5EF4-FFF2-40B4-BE49-F238E27FC236}">
                <a16:creationId xmlns:a16="http://schemas.microsoft.com/office/drawing/2014/main" id="{2AFC650A-1737-3146-6F79-0A913FED4FDF}"/>
              </a:ext>
            </a:extLst>
          </p:cNvPr>
          <p:cNvSpPr txBox="1"/>
          <p:nvPr/>
        </p:nvSpPr>
        <p:spPr>
          <a:xfrm>
            <a:off x="3154363" y="142875"/>
            <a:ext cx="5745162" cy="850900"/>
          </a:xfrm>
          <a:prstGeom prst="round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kern="0" dirty="0">
                <a:solidFill>
                  <a:prstClr val="white"/>
                </a:solidFill>
                <a:latin typeface="Calibri"/>
              </a:rPr>
              <a:t>What disappears</a:t>
            </a:r>
            <a:r>
              <a:rPr lang="es-ES_tradnl" sz="4400" b="1" kern="0" dirty="0">
                <a:solidFill>
                  <a:prstClr val="white"/>
                </a:solidFill>
              </a:rPr>
              <a:t>?</a:t>
            </a:r>
            <a:endParaRPr lang="es-ES" sz="4400" b="1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830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316C5C-7B7B-54F5-A587-FDC8634DAB9E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69CF8-1B79-6878-7066-A990B3EE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34CA91-DE23-9054-BD6B-4AEA2D92DB52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71A6C3-9978-C983-17FF-DD0D691488E8}"/>
                </a:ext>
              </a:extLst>
            </p:cNvPr>
            <p:cNvSpPr txBox="1"/>
            <p:nvPr/>
          </p:nvSpPr>
          <p:spPr>
            <a:xfrm>
              <a:off x="3430046" y="1830314"/>
              <a:ext cx="5331908" cy="2356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does that sign mean?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It means "Stop".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9159925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42378" y="323850"/>
            <a:ext cx="2223572" cy="691760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035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40486-57C8-FC0D-AD8B-BCA209BAA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726" y="1197747"/>
            <a:ext cx="1834001" cy="1859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7A97AF-97B3-4F8F-E5CB-D3255DDC1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" r="6938"/>
          <a:stretch/>
        </p:blipFill>
        <p:spPr>
          <a:xfrm>
            <a:off x="2382775" y="1826608"/>
            <a:ext cx="4719205" cy="1025303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962D1D-61C9-C3CE-98CC-3F1D41E1AD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0071" y="3489942"/>
            <a:ext cx="1879093" cy="18694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B04B7C-6FF1-9D56-5CC4-34D56DEADD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" b="9183"/>
          <a:stretch/>
        </p:blipFill>
        <p:spPr>
          <a:xfrm>
            <a:off x="4134554" y="3489942"/>
            <a:ext cx="3733743" cy="860614"/>
          </a:xfrm>
          <a:prstGeom prst="round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5CE479-DB3F-2E9C-CA62-8641FAE20ECC}"/>
              </a:ext>
            </a:extLst>
          </p:cNvPr>
          <p:cNvCxnSpPr>
            <a:cxnSpLocks/>
          </p:cNvCxnSpPr>
          <p:nvPr/>
        </p:nvCxnSpPr>
        <p:spPr>
          <a:xfrm flipH="1">
            <a:off x="9189522" y="879568"/>
            <a:ext cx="442096" cy="5003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FE63712-24ED-3974-E574-4DE98D3C9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46" y="1015610"/>
            <a:ext cx="2223572" cy="222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296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oi-canh-ba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stop, do not enter, turn left, turn right, no parking.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What does that sign mean? </a:t>
            </a:r>
          </a:p>
          <a:p>
            <a:r>
              <a:rPr lang="en-US" sz="3600" i="1">
                <a:solidFill>
                  <a:srgbClr val="0070C0"/>
                </a:solidFill>
              </a:rPr>
              <a:t>- It means "Stop".</a:t>
            </a:r>
          </a:p>
        </p:txBody>
      </p:sp>
    </p:spTree>
    <p:extLst>
      <p:ext uri="{BB962C8B-B14F-4D97-AF65-F5344CB8AC3E}">
        <p14:creationId xmlns:p14="http://schemas.microsoft.com/office/powerpoint/2010/main" val="3043785187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151</Words>
  <Application>Microsoft Office PowerPoint</Application>
  <PresentationFormat>Widescreen</PresentationFormat>
  <Paragraphs>47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MyPC</cp:lastModifiedBy>
  <cp:revision>13</cp:revision>
  <dcterms:created xsi:type="dcterms:W3CDTF">2023-01-31T08:21:18Z</dcterms:created>
  <dcterms:modified xsi:type="dcterms:W3CDTF">2026-03-31T05:02:16Z</dcterms:modified>
</cp:coreProperties>
</file>