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98"/>
    <a:srgbClr val="FE5C98"/>
    <a:srgbClr val="FFFFFF"/>
    <a:srgbClr val="FEE0DA"/>
    <a:srgbClr val="F066FF"/>
    <a:srgbClr val="FFB301"/>
    <a:srgbClr val="A43960"/>
    <a:srgbClr val="95B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12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A805A-EC91-4A57-9D76-13AF12CC76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BACD-D04E-4805-AACC-30E2FAEDD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BACD-D04E-4805-AACC-30E2FAEDD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BACD-D04E-4805-AACC-30E2FAEDD8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7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4BACD-D04E-4805-AACC-30E2FAEDD8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265DB5-BF7A-C537-0D5A-9266BD465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67F42214-D6DE-18B5-9955-3B11D2224879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05CDA8-9A1C-DC54-B9B9-F8D6D01D69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83C5A2-5C73-2529-0A30-DB55A899BF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B49073-9B31-1728-69A7-764F1CEF57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C8BA-9BF6-0972-79D4-1FF46C21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96EED3-28AE-332A-2494-0613C5AA0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AF660-86EF-081A-F6A8-5F285CC9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522114-C618-D096-420E-66C9AA09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14831-BDF0-D3EF-0150-1C882CC0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321175-F5A2-8AD1-6B6E-DD09A56C2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66BA71-69D3-AB43-1CF9-259232561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02BC2-387F-BC1C-6BE4-1A7D7339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0DBB13-B99E-FE26-63DB-0888A085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F0DD56-DC24-8B9C-60A7-D9CBECAB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AD332D-E3DE-5E0F-5F8D-1D5488E86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D17ADF4-9557-80BD-D5CC-8D8677475D59}"/>
              </a:ext>
            </a:extLst>
          </p:cNvPr>
          <p:cNvSpPr/>
          <p:nvPr userDrawn="1"/>
        </p:nvSpPr>
        <p:spPr>
          <a:xfrm>
            <a:off x="570412" y="2181496"/>
            <a:ext cx="11051177" cy="3944983"/>
          </a:xfrm>
          <a:custGeom>
            <a:avLst/>
            <a:gdLst>
              <a:gd name="connsiteX0" fmla="*/ 0 w 11051177"/>
              <a:gd name="connsiteY0" fmla="*/ 657510 h 3944983"/>
              <a:gd name="connsiteX1" fmla="*/ 657510 w 11051177"/>
              <a:gd name="connsiteY1" fmla="*/ 0 h 3944983"/>
              <a:gd name="connsiteX2" fmla="*/ 1547673 w 11051177"/>
              <a:gd name="connsiteY2" fmla="*/ 0 h 3944983"/>
              <a:gd name="connsiteX3" fmla="*/ 2243113 w 11051177"/>
              <a:gd name="connsiteY3" fmla="*/ 0 h 3944983"/>
              <a:gd name="connsiteX4" fmla="*/ 3133276 w 11051177"/>
              <a:gd name="connsiteY4" fmla="*/ 0 h 3944983"/>
              <a:gd name="connsiteX5" fmla="*/ 3633992 w 11051177"/>
              <a:gd name="connsiteY5" fmla="*/ 0 h 3944983"/>
              <a:gd name="connsiteX6" fmla="*/ 4037347 w 11051177"/>
              <a:gd name="connsiteY6" fmla="*/ 0 h 3944983"/>
              <a:gd name="connsiteX7" fmla="*/ 4830149 w 11051177"/>
              <a:gd name="connsiteY7" fmla="*/ 0 h 3944983"/>
              <a:gd name="connsiteX8" fmla="*/ 5525589 w 11051177"/>
              <a:gd name="connsiteY8" fmla="*/ 0 h 3944983"/>
              <a:gd name="connsiteX9" fmla="*/ 6123667 w 11051177"/>
              <a:gd name="connsiteY9" fmla="*/ 0 h 3944983"/>
              <a:gd name="connsiteX10" fmla="*/ 6721745 w 11051177"/>
              <a:gd name="connsiteY10" fmla="*/ 0 h 3944983"/>
              <a:gd name="connsiteX11" fmla="*/ 7125100 w 11051177"/>
              <a:gd name="connsiteY11" fmla="*/ 0 h 3944983"/>
              <a:gd name="connsiteX12" fmla="*/ 7723178 w 11051177"/>
              <a:gd name="connsiteY12" fmla="*/ 0 h 3944983"/>
              <a:gd name="connsiteX13" fmla="*/ 8321256 w 11051177"/>
              <a:gd name="connsiteY13" fmla="*/ 0 h 3944983"/>
              <a:gd name="connsiteX14" fmla="*/ 9114058 w 11051177"/>
              <a:gd name="connsiteY14" fmla="*/ 0 h 3944983"/>
              <a:gd name="connsiteX15" fmla="*/ 10393667 w 11051177"/>
              <a:gd name="connsiteY15" fmla="*/ 0 h 3944983"/>
              <a:gd name="connsiteX16" fmla="*/ 11051177 w 11051177"/>
              <a:gd name="connsiteY16" fmla="*/ 657510 h 3944983"/>
              <a:gd name="connsiteX17" fmla="*/ 11051177 w 11051177"/>
              <a:gd name="connsiteY17" fmla="*/ 1341300 h 3944983"/>
              <a:gd name="connsiteX18" fmla="*/ 11051177 w 11051177"/>
              <a:gd name="connsiteY18" fmla="*/ 1946192 h 3944983"/>
              <a:gd name="connsiteX19" fmla="*/ 11051177 w 11051177"/>
              <a:gd name="connsiteY19" fmla="*/ 2524784 h 3944983"/>
              <a:gd name="connsiteX20" fmla="*/ 11051177 w 11051177"/>
              <a:gd name="connsiteY20" fmla="*/ 3287473 h 3944983"/>
              <a:gd name="connsiteX21" fmla="*/ 10393667 w 11051177"/>
              <a:gd name="connsiteY21" fmla="*/ 3944983 h 3944983"/>
              <a:gd name="connsiteX22" fmla="*/ 9990312 w 11051177"/>
              <a:gd name="connsiteY22" fmla="*/ 3944983 h 3944983"/>
              <a:gd name="connsiteX23" fmla="*/ 9294872 w 11051177"/>
              <a:gd name="connsiteY23" fmla="*/ 3944983 h 3944983"/>
              <a:gd name="connsiteX24" fmla="*/ 8599432 w 11051177"/>
              <a:gd name="connsiteY24" fmla="*/ 3944983 h 3944983"/>
              <a:gd name="connsiteX25" fmla="*/ 8001354 w 11051177"/>
              <a:gd name="connsiteY25" fmla="*/ 3944983 h 3944983"/>
              <a:gd name="connsiteX26" fmla="*/ 7403276 w 11051177"/>
              <a:gd name="connsiteY26" fmla="*/ 3944983 h 3944983"/>
              <a:gd name="connsiteX27" fmla="*/ 6513113 w 11051177"/>
              <a:gd name="connsiteY27" fmla="*/ 3944983 h 3944983"/>
              <a:gd name="connsiteX28" fmla="*/ 5622950 w 11051177"/>
              <a:gd name="connsiteY28" fmla="*/ 3944983 h 3944983"/>
              <a:gd name="connsiteX29" fmla="*/ 5219595 w 11051177"/>
              <a:gd name="connsiteY29" fmla="*/ 3944983 h 3944983"/>
              <a:gd name="connsiteX30" fmla="*/ 4524155 w 11051177"/>
              <a:gd name="connsiteY30" fmla="*/ 3944983 h 3944983"/>
              <a:gd name="connsiteX31" fmla="*/ 3731354 w 11051177"/>
              <a:gd name="connsiteY31" fmla="*/ 3944983 h 3944983"/>
              <a:gd name="connsiteX32" fmla="*/ 2841191 w 11051177"/>
              <a:gd name="connsiteY32" fmla="*/ 3944983 h 3944983"/>
              <a:gd name="connsiteX33" fmla="*/ 2340474 w 11051177"/>
              <a:gd name="connsiteY33" fmla="*/ 3944983 h 3944983"/>
              <a:gd name="connsiteX34" fmla="*/ 1450311 w 11051177"/>
              <a:gd name="connsiteY34" fmla="*/ 3944983 h 3944983"/>
              <a:gd name="connsiteX35" fmla="*/ 657510 w 11051177"/>
              <a:gd name="connsiteY35" fmla="*/ 3944983 h 3944983"/>
              <a:gd name="connsiteX36" fmla="*/ 0 w 11051177"/>
              <a:gd name="connsiteY36" fmla="*/ 3287473 h 3944983"/>
              <a:gd name="connsiteX37" fmla="*/ 0 w 11051177"/>
              <a:gd name="connsiteY37" fmla="*/ 2708881 h 3944983"/>
              <a:gd name="connsiteX38" fmla="*/ 0 w 11051177"/>
              <a:gd name="connsiteY38" fmla="*/ 2077690 h 3944983"/>
              <a:gd name="connsiteX39" fmla="*/ 0 w 11051177"/>
              <a:gd name="connsiteY39" fmla="*/ 1499098 h 3944983"/>
              <a:gd name="connsiteX40" fmla="*/ 0 w 11051177"/>
              <a:gd name="connsiteY40" fmla="*/ 657510 h 394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051177" h="3944983" fill="none" extrusionOk="0">
                <a:moveTo>
                  <a:pt x="0" y="657510"/>
                </a:moveTo>
                <a:cubicBezTo>
                  <a:pt x="49717" y="281488"/>
                  <a:pt x="248308" y="-37198"/>
                  <a:pt x="657510" y="0"/>
                </a:cubicBezTo>
                <a:cubicBezTo>
                  <a:pt x="867611" y="-43245"/>
                  <a:pt x="1306173" y="25806"/>
                  <a:pt x="1547673" y="0"/>
                </a:cubicBezTo>
                <a:cubicBezTo>
                  <a:pt x="1789173" y="-25806"/>
                  <a:pt x="2066116" y="-24229"/>
                  <a:pt x="2243113" y="0"/>
                </a:cubicBezTo>
                <a:cubicBezTo>
                  <a:pt x="2420110" y="24229"/>
                  <a:pt x="2859586" y="-43460"/>
                  <a:pt x="3133276" y="0"/>
                </a:cubicBezTo>
                <a:cubicBezTo>
                  <a:pt x="3406966" y="43460"/>
                  <a:pt x="3478015" y="8881"/>
                  <a:pt x="3633992" y="0"/>
                </a:cubicBezTo>
                <a:cubicBezTo>
                  <a:pt x="3789969" y="-8881"/>
                  <a:pt x="3837367" y="-6721"/>
                  <a:pt x="4037347" y="0"/>
                </a:cubicBezTo>
                <a:cubicBezTo>
                  <a:pt x="4237327" y="6721"/>
                  <a:pt x="4500125" y="35311"/>
                  <a:pt x="4830149" y="0"/>
                </a:cubicBezTo>
                <a:cubicBezTo>
                  <a:pt x="5160173" y="-35311"/>
                  <a:pt x="5210547" y="24890"/>
                  <a:pt x="5525589" y="0"/>
                </a:cubicBezTo>
                <a:cubicBezTo>
                  <a:pt x="5840631" y="-24890"/>
                  <a:pt x="5920898" y="-10972"/>
                  <a:pt x="6123667" y="0"/>
                </a:cubicBezTo>
                <a:cubicBezTo>
                  <a:pt x="6326436" y="10972"/>
                  <a:pt x="6492561" y="8827"/>
                  <a:pt x="6721745" y="0"/>
                </a:cubicBezTo>
                <a:cubicBezTo>
                  <a:pt x="6950929" y="-8827"/>
                  <a:pt x="6998819" y="1701"/>
                  <a:pt x="7125100" y="0"/>
                </a:cubicBezTo>
                <a:cubicBezTo>
                  <a:pt x="7251382" y="-1701"/>
                  <a:pt x="7479608" y="-8909"/>
                  <a:pt x="7723178" y="0"/>
                </a:cubicBezTo>
                <a:cubicBezTo>
                  <a:pt x="7966748" y="8909"/>
                  <a:pt x="8097656" y="-23420"/>
                  <a:pt x="8321256" y="0"/>
                </a:cubicBezTo>
                <a:cubicBezTo>
                  <a:pt x="8544856" y="23420"/>
                  <a:pt x="8894798" y="-20996"/>
                  <a:pt x="9114058" y="0"/>
                </a:cubicBezTo>
                <a:cubicBezTo>
                  <a:pt x="9333318" y="20996"/>
                  <a:pt x="10005442" y="-46538"/>
                  <a:pt x="10393667" y="0"/>
                </a:cubicBezTo>
                <a:cubicBezTo>
                  <a:pt x="10836990" y="-31900"/>
                  <a:pt x="10988176" y="319263"/>
                  <a:pt x="11051177" y="657510"/>
                </a:cubicBezTo>
                <a:cubicBezTo>
                  <a:pt x="11070806" y="880503"/>
                  <a:pt x="11018355" y="1143330"/>
                  <a:pt x="11051177" y="1341300"/>
                </a:cubicBezTo>
                <a:cubicBezTo>
                  <a:pt x="11084000" y="1539270"/>
                  <a:pt x="11029965" y="1699757"/>
                  <a:pt x="11051177" y="1946192"/>
                </a:cubicBezTo>
                <a:cubicBezTo>
                  <a:pt x="11072389" y="2192627"/>
                  <a:pt x="11067806" y="2333095"/>
                  <a:pt x="11051177" y="2524784"/>
                </a:cubicBezTo>
                <a:cubicBezTo>
                  <a:pt x="11034548" y="2716473"/>
                  <a:pt x="11027522" y="3103411"/>
                  <a:pt x="11051177" y="3287473"/>
                </a:cubicBezTo>
                <a:cubicBezTo>
                  <a:pt x="11041714" y="3690570"/>
                  <a:pt x="10773003" y="3898032"/>
                  <a:pt x="10393667" y="3944983"/>
                </a:cubicBezTo>
                <a:cubicBezTo>
                  <a:pt x="10257333" y="3933105"/>
                  <a:pt x="10120948" y="3961728"/>
                  <a:pt x="9990312" y="3944983"/>
                </a:cubicBezTo>
                <a:cubicBezTo>
                  <a:pt x="9859677" y="3928238"/>
                  <a:pt x="9589934" y="3939931"/>
                  <a:pt x="9294872" y="3944983"/>
                </a:cubicBezTo>
                <a:cubicBezTo>
                  <a:pt x="8999810" y="3950035"/>
                  <a:pt x="8766867" y="3969871"/>
                  <a:pt x="8599432" y="3944983"/>
                </a:cubicBezTo>
                <a:cubicBezTo>
                  <a:pt x="8431997" y="3920095"/>
                  <a:pt x="8143346" y="3953643"/>
                  <a:pt x="8001354" y="3944983"/>
                </a:cubicBezTo>
                <a:cubicBezTo>
                  <a:pt x="7859362" y="3936323"/>
                  <a:pt x="7619068" y="3918313"/>
                  <a:pt x="7403276" y="3944983"/>
                </a:cubicBezTo>
                <a:cubicBezTo>
                  <a:pt x="7187484" y="3971653"/>
                  <a:pt x="6775281" y="3912569"/>
                  <a:pt x="6513113" y="3944983"/>
                </a:cubicBezTo>
                <a:cubicBezTo>
                  <a:pt x="6250945" y="3977397"/>
                  <a:pt x="5925211" y="3941138"/>
                  <a:pt x="5622950" y="3944983"/>
                </a:cubicBezTo>
                <a:cubicBezTo>
                  <a:pt x="5320689" y="3948828"/>
                  <a:pt x="5310859" y="3936938"/>
                  <a:pt x="5219595" y="3944983"/>
                </a:cubicBezTo>
                <a:cubicBezTo>
                  <a:pt x="5128331" y="3953028"/>
                  <a:pt x="4844286" y="3955983"/>
                  <a:pt x="4524155" y="3944983"/>
                </a:cubicBezTo>
                <a:cubicBezTo>
                  <a:pt x="4204024" y="3933983"/>
                  <a:pt x="4073886" y="3924015"/>
                  <a:pt x="3731354" y="3944983"/>
                </a:cubicBezTo>
                <a:cubicBezTo>
                  <a:pt x="3388822" y="3965951"/>
                  <a:pt x="3126425" y="3964357"/>
                  <a:pt x="2841191" y="3944983"/>
                </a:cubicBezTo>
                <a:cubicBezTo>
                  <a:pt x="2555957" y="3925609"/>
                  <a:pt x="2481271" y="3942706"/>
                  <a:pt x="2340474" y="3944983"/>
                </a:cubicBezTo>
                <a:cubicBezTo>
                  <a:pt x="2199677" y="3947260"/>
                  <a:pt x="1647453" y="3958464"/>
                  <a:pt x="1450311" y="3944983"/>
                </a:cubicBezTo>
                <a:cubicBezTo>
                  <a:pt x="1253169" y="3931502"/>
                  <a:pt x="985098" y="3977974"/>
                  <a:pt x="657510" y="3944983"/>
                </a:cubicBezTo>
                <a:cubicBezTo>
                  <a:pt x="293257" y="3866258"/>
                  <a:pt x="-37545" y="3635124"/>
                  <a:pt x="0" y="3287473"/>
                </a:cubicBezTo>
                <a:cubicBezTo>
                  <a:pt x="13881" y="3073937"/>
                  <a:pt x="17019" y="2916139"/>
                  <a:pt x="0" y="2708881"/>
                </a:cubicBezTo>
                <a:cubicBezTo>
                  <a:pt x="-17019" y="2501623"/>
                  <a:pt x="-29639" y="2315757"/>
                  <a:pt x="0" y="2077690"/>
                </a:cubicBezTo>
                <a:cubicBezTo>
                  <a:pt x="29639" y="1839623"/>
                  <a:pt x="2791" y="1668057"/>
                  <a:pt x="0" y="1499098"/>
                </a:cubicBezTo>
                <a:cubicBezTo>
                  <a:pt x="-2791" y="1330139"/>
                  <a:pt x="-33629" y="993839"/>
                  <a:pt x="0" y="657510"/>
                </a:cubicBezTo>
                <a:close/>
              </a:path>
              <a:path w="11051177" h="3944983" stroke="0" extrusionOk="0">
                <a:moveTo>
                  <a:pt x="0" y="657510"/>
                </a:moveTo>
                <a:cubicBezTo>
                  <a:pt x="-41414" y="329913"/>
                  <a:pt x="262760" y="62294"/>
                  <a:pt x="657510" y="0"/>
                </a:cubicBezTo>
                <a:cubicBezTo>
                  <a:pt x="822393" y="-23720"/>
                  <a:pt x="1063902" y="20936"/>
                  <a:pt x="1255588" y="0"/>
                </a:cubicBezTo>
                <a:cubicBezTo>
                  <a:pt x="1447274" y="-20936"/>
                  <a:pt x="1880209" y="-6856"/>
                  <a:pt x="2145751" y="0"/>
                </a:cubicBezTo>
                <a:cubicBezTo>
                  <a:pt x="2411293" y="6856"/>
                  <a:pt x="2358478" y="-11212"/>
                  <a:pt x="2549106" y="0"/>
                </a:cubicBezTo>
                <a:cubicBezTo>
                  <a:pt x="2739735" y="11212"/>
                  <a:pt x="2867118" y="-6584"/>
                  <a:pt x="3049823" y="0"/>
                </a:cubicBezTo>
                <a:cubicBezTo>
                  <a:pt x="3232528" y="6584"/>
                  <a:pt x="3535084" y="2092"/>
                  <a:pt x="3745263" y="0"/>
                </a:cubicBezTo>
                <a:cubicBezTo>
                  <a:pt x="3955442" y="-2092"/>
                  <a:pt x="4045485" y="-16766"/>
                  <a:pt x="4148618" y="0"/>
                </a:cubicBezTo>
                <a:cubicBezTo>
                  <a:pt x="4251752" y="16766"/>
                  <a:pt x="4538249" y="23634"/>
                  <a:pt x="4649334" y="0"/>
                </a:cubicBezTo>
                <a:cubicBezTo>
                  <a:pt x="4760419" y="-23634"/>
                  <a:pt x="4962096" y="14054"/>
                  <a:pt x="5052689" y="0"/>
                </a:cubicBezTo>
                <a:cubicBezTo>
                  <a:pt x="5143282" y="-14054"/>
                  <a:pt x="5356633" y="15727"/>
                  <a:pt x="5650768" y="0"/>
                </a:cubicBezTo>
                <a:cubicBezTo>
                  <a:pt x="5944903" y="-15727"/>
                  <a:pt x="5852651" y="5111"/>
                  <a:pt x="6054123" y="0"/>
                </a:cubicBezTo>
                <a:cubicBezTo>
                  <a:pt x="6255595" y="-5111"/>
                  <a:pt x="6572711" y="15738"/>
                  <a:pt x="6846924" y="0"/>
                </a:cubicBezTo>
                <a:cubicBezTo>
                  <a:pt x="7121137" y="-15738"/>
                  <a:pt x="7446231" y="1365"/>
                  <a:pt x="7737087" y="0"/>
                </a:cubicBezTo>
                <a:cubicBezTo>
                  <a:pt x="8027943" y="-1365"/>
                  <a:pt x="8281503" y="-6284"/>
                  <a:pt x="8432527" y="0"/>
                </a:cubicBezTo>
                <a:cubicBezTo>
                  <a:pt x="8583551" y="6284"/>
                  <a:pt x="8806688" y="5625"/>
                  <a:pt x="8933243" y="0"/>
                </a:cubicBezTo>
                <a:cubicBezTo>
                  <a:pt x="9059798" y="-5625"/>
                  <a:pt x="9284670" y="-5669"/>
                  <a:pt x="9433960" y="0"/>
                </a:cubicBezTo>
                <a:cubicBezTo>
                  <a:pt x="9583250" y="5669"/>
                  <a:pt x="9927899" y="-14480"/>
                  <a:pt x="10393667" y="0"/>
                </a:cubicBezTo>
                <a:cubicBezTo>
                  <a:pt x="10736669" y="-16330"/>
                  <a:pt x="11046144" y="310834"/>
                  <a:pt x="11051177" y="657510"/>
                </a:cubicBezTo>
                <a:cubicBezTo>
                  <a:pt x="11066177" y="852653"/>
                  <a:pt x="11072837" y="987698"/>
                  <a:pt x="11051177" y="1262401"/>
                </a:cubicBezTo>
                <a:cubicBezTo>
                  <a:pt x="11029517" y="1537104"/>
                  <a:pt x="11062804" y="1665482"/>
                  <a:pt x="11051177" y="1867293"/>
                </a:cubicBezTo>
                <a:cubicBezTo>
                  <a:pt x="11039550" y="2069104"/>
                  <a:pt x="11066480" y="2271974"/>
                  <a:pt x="11051177" y="2498484"/>
                </a:cubicBezTo>
                <a:cubicBezTo>
                  <a:pt x="11035874" y="2724994"/>
                  <a:pt x="11032828" y="3061316"/>
                  <a:pt x="11051177" y="3287473"/>
                </a:cubicBezTo>
                <a:cubicBezTo>
                  <a:pt x="11059298" y="3610769"/>
                  <a:pt x="10761153" y="3936189"/>
                  <a:pt x="10393667" y="3944983"/>
                </a:cubicBezTo>
                <a:cubicBezTo>
                  <a:pt x="10200438" y="3937010"/>
                  <a:pt x="10025734" y="3937286"/>
                  <a:pt x="9892950" y="3944983"/>
                </a:cubicBezTo>
                <a:cubicBezTo>
                  <a:pt x="9760166" y="3952680"/>
                  <a:pt x="9588560" y="3922568"/>
                  <a:pt x="9392234" y="3944983"/>
                </a:cubicBezTo>
                <a:cubicBezTo>
                  <a:pt x="9195908" y="3967398"/>
                  <a:pt x="8969492" y="3957122"/>
                  <a:pt x="8696794" y="3944983"/>
                </a:cubicBezTo>
                <a:cubicBezTo>
                  <a:pt x="8424096" y="3932844"/>
                  <a:pt x="8090618" y="3939589"/>
                  <a:pt x="7903993" y="3944983"/>
                </a:cubicBezTo>
                <a:cubicBezTo>
                  <a:pt x="7717368" y="3950377"/>
                  <a:pt x="7561462" y="3966935"/>
                  <a:pt x="7403276" y="3944983"/>
                </a:cubicBezTo>
                <a:cubicBezTo>
                  <a:pt x="7245090" y="3923031"/>
                  <a:pt x="6908260" y="3963242"/>
                  <a:pt x="6610475" y="3944983"/>
                </a:cubicBezTo>
                <a:cubicBezTo>
                  <a:pt x="6312690" y="3926724"/>
                  <a:pt x="6165246" y="3922445"/>
                  <a:pt x="6012396" y="3944983"/>
                </a:cubicBezTo>
                <a:cubicBezTo>
                  <a:pt x="5859546" y="3967521"/>
                  <a:pt x="5685125" y="3928967"/>
                  <a:pt x="5414318" y="3944983"/>
                </a:cubicBezTo>
                <a:cubicBezTo>
                  <a:pt x="5143511" y="3960999"/>
                  <a:pt x="4843353" y="3951961"/>
                  <a:pt x="4524155" y="3944983"/>
                </a:cubicBezTo>
                <a:cubicBezTo>
                  <a:pt x="4204957" y="3938005"/>
                  <a:pt x="4036034" y="3914629"/>
                  <a:pt x="3633992" y="3944983"/>
                </a:cubicBezTo>
                <a:cubicBezTo>
                  <a:pt x="3231950" y="3975337"/>
                  <a:pt x="3409825" y="3927116"/>
                  <a:pt x="3230637" y="3944983"/>
                </a:cubicBezTo>
                <a:cubicBezTo>
                  <a:pt x="3051450" y="3962850"/>
                  <a:pt x="2832028" y="3959042"/>
                  <a:pt x="2729921" y="3944983"/>
                </a:cubicBezTo>
                <a:cubicBezTo>
                  <a:pt x="2627814" y="3930924"/>
                  <a:pt x="2395197" y="3940883"/>
                  <a:pt x="2131842" y="3944983"/>
                </a:cubicBezTo>
                <a:cubicBezTo>
                  <a:pt x="1868487" y="3949083"/>
                  <a:pt x="1716604" y="3938515"/>
                  <a:pt x="1436403" y="3944983"/>
                </a:cubicBezTo>
                <a:cubicBezTo>
                  <a:pt x="1156202" y="3951451"/>
                  <a:pt x="975825" y="3911785"/>
                  <a:pt x="657510" y="3944983"/>
                </a:cubicBezTo>
                <a:cubicBezTo>
                  <a:pt x="304581" y="3951945"/>
                  <a:pt x="8698" y="3734031"/>
                  <a:pt x="0" y="3287473"/>
                </a:cubicBezTo>
                <a:cubicBezTo>
                  <a:pt x="-8014" y="3049880"/>
                  <a:pt x="17609" y="2791013"/>
                  <a:pt x="0" y="2656282"/>
                </a:cubicBezTo>
                <a:cubicBezTo>
                  <a:pt x="-17609" y="2521551"/>
                  <a:pt x="-8466" y="2304846"/>
                  <a:pt x="0" y="2025091"/>
                </a:cubicBezTo>
                <a:cubicBezTo>
                  <a:pt x="8466" y="1745336"/>
                  <a:pt x="-1624" y="1566118"/>
                  <a:pt x="0" y="1393900"/>
                </a:cubicBezTo>
                <a:cubicBezTo>
                  <a:pt x="1624" y="1221682"/>
                  <a:pt x="12849" y="972187"/>
                  <a:pt x="0" y="6575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8305626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58361BD-CF07-AD33-A79C-E1DA7FE1279A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167AA9-41EB-8B85-CE19-EE98E46C0C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DE3D8A-40D9-9352-8CC3-429E9E05B1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B2A5C7-1520-E456-CED0-783C014BCB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FA328F-FAB6-92DE-A3E1-4E1DF7BE4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61F4F31-79A9-38E2-5356-A63C708FE9DD}"/>
              </a:ext>
            </a:extLst>
          </p:cNvPr>
          <p:cNvSpPr/>
          <p:nvPr userDrawn="1"/>
        </p:nvSpPr>
        <p:spPr>
          <a:xfrm>
            <a:off x="570412" y="502921"/>
            <a:ext cx="11051177" cy="5852159"/>
          </a:xfrm>
          <a:custGeom>
            <a:avLst/>
            <a:gdLst>
              <a:gd name="connsiteX0" fmla="*/ 0 w 11051177"/>
              <a:gd name="connsiteY0" fmla="*/ 975379 h 5852159"/>
              <a:gd name="connsiteX1" fmla="*/ 975379 w 11051177"/>
              <a:gd name="connsiteY1" fmla="*/ 0 h 5852159"/>
              <a:gd name="connsiteX2" fmla="*/ 1807417 w 11051177"/>
              <a:gd name="connsiteY2" fmla="*/ 0 h 5852159"/>
              <a:gd name="connsiteX3" fmla="*/ 2184435 w 11051177"/>
              <a:gd name="connsiteY3" fmla="*/ 0 h 5852159"/>
              <a:gd name="connsiteX4" fmla="*/ 2925469 w 11051177"/>
              <a:gd name="connsiteY4" fmla="*/ 0 h 5852159"/>
              <a:gd name="connsiteX5" fmla="*/ 3575499 w 11051177"/>
              <a:gd name="connsiteY5" fmla="*/ 0 h 5852159"/>
              <a:gd name="connsiteX6" fmla="*/ 4134524 w 11051177"/>
              <a:gd name="connsiteY6" fmla="*/ 0 h 5852159"/>
              <a:gd name="connsiteX7" fmla="*/ 4693550 w 11051177"/>
              <a:gd name="connsiteY7" fmla="*/ 0 h 5852159"/>
              <a:gd name="connsiteX8" fmla="*/ 5070568 w 11051177"/>
              <a:gd name="connsiteY8" fmla="*/ 0 h 5852159"/>
              <a:gd name="connsiteX9" fmla="*/ 5629593 w 11051177"/>
              <a:gd name="connsiteY9" fmla="*/ 0 h 5852159"/>
              <a:gd name="connsiteX10" fmla="*/ 6188619 w 11051177"/>
              <a:gd name="connsiteY10" fmla="*/ 0 h 5852159"/>
              <a:gd name="connsiteX11" fmla="*/ 6929653 w 11051177"/>
              <a:gd name="connsiteY11" fmla="*/ 0 h 5852159"/>
              <a:gd name="connsiteX12" fmla="*/ 7670687 w 11051177"/>
              <a:gd name="connsiteY12" fmla="*/ 0 h 5852159"/>
              <a:gd name="connsiteX13" fmla="*/ 8138709 w 11051177"/>
              <a:gd name="connsiteY13" fmla="*/ 0 h 5852159"/>
              <a:gd name="connsiteX14" fmla="*/ 8606730 w 11051177"/>
              <a:gd name="connsiteY14" fmla="*/ 0 h 5852159"/>
              <a:gd name="connsiteX15" fmla="*/ 9165756 w 11051177"/>
              <a:gd name="connsiteY15" fmla="*/ 0 h 5852159"/>
              <a:gd name="connsiteX16" fmla="*/ 10075798 w 11051177"/>
              <a:gd name="connsiteY16" fmla="*/ 0 h 5852159"/>
              <a:gd name="connsiteX17" fmla="*/ 11051177 w 11051177"/>
              <a:gd name="connsiteY17" fmla="*/ 975379 h 5852159"/>
              <a:gd name="connsiteX18" fmla="*/ 11051177 w 11051177"/>
              <a:gd name="connsiteY18" fmla="*/ 1703641 h 5852159"/>
              <a:gd name="connsiteX19" fmla="*/ 11051177 w 11051177"/>
              <a:gd name="connsiteY19" fmla="*/ 2275846 h 5852159"/>
              <a:gd name="connsiteX20" fmla="*/ 11051177 w 11051177"/>
              <a:gd name="connsiteY20" fmla="*/ 3004108 h 5852159"/>
              <a:gd name="connsiteX21" fmla="*/ 11051177 w 11051177"/>
              <a:gd name="connsiteY21" fmla="*/ 3654341 h 5852159"/>
              <a:gd name="connsiteX22" fmla="*/ 11051177 w 11051177"/>
              <a:gd name="connsiteY22" fmla="*/ 4304575 h 5852159"/>
              <a:gd name="connsiteX23" fmla="*/ 11051177 w 11051177"/>
              <a:gd name="connsiteY23" fmla="*/ 4876780 h 5852159"/>
              <a:gd name="connsiteX24" fmla="*/ 10075798 w 11051177"/>
              <a:gd name="connsiteY24" fmla="*/ 5852159 h 5852159"/>
              <a:gd name="connsiteX25" fmla="*/ 9425768 w 11051177"/>
              <a:gd name="connsiteY25" fmla="*/ 5852159 h 5852159"/>
              <a:gd name="connsiteX26" fmla="*/ 9048751 w 11051177"/>
              <a:gd name="connsiteY26" fmla="*/ 5852159 h 5852159"/>
              <a:gd name="connsiteX27" fmla="*/ 8398721 w 11051177"/>
              <a:gd name="connsiteY27" fmla="*/ 5852159 h 5852159"/>
              <a:gd name="connsiteX28" fmla="*/ 7657687 w 11051177"/>
              <a:gd name="connsiteY28" fmla="*/ 5852159 h 5852159"/>
              <a:gd name="connsiteX29" fmla="*/ 6825648 w 11051177"/>
              <a:gd name="connsiteY29" fmla="*/ 5852159 h 5852159"/>
              <a:gd name="connsiteX30" fmla="*/ 6357627 w 11051177"/>
              <a:gd name="connsiteY30" fmla="*/ 5852159 h 5852159"/>
              <a:gd name="connsiteX31" fmla="*/ 5525589 w 11051177"/>
              <a:gd name="connsiteY31" fmla="*/ 5852159 h 5852159"/>
              <a:gd name="connsiteX32" fmla="*/ 4966563 w 11051177"/>
              <a:gd name="connsiteY32" fmla="*/ 5852159 h 5852159"/>
              <a:gd name="connsiteX33" fmla="*/ 4407537 w 11051177"/>
              <a:gd name="connsiteY33" fmla="*/ 5852159 h 5852159"/>
              <a:gd name="connsiteX34" fmla="*/ 3575499 w 11051177"/>
              <a:gd name="connsiteY34" fmla="*/ 5852159 h 5852159"/>
              <a:gd name="connsiteX35" fmla="*/ 2743460 w 11051177"/>
              <a:gd name="connsiteY35" fmla="*/ 5852159 h 5852159"/>
              <a:gd name="connsiteX36" fmla="*/ 2184435 w 11051177"/>
              <a:gd name="connsiteY36" fmla="*/ 5852159 h 5852159"/>
              <a:gd name="connsiteX37" fmla="*/ 1807417 w 11051177"/>
              <a:gd name="connsiteY37" fmla="*/ 5852159 h 5852159"/>
              <a:gd name="connsiteX38" fmla="*/ 975379 w 11051177"/>
              <a:gd name="connsiteY38" fmla="*/ 5852159 h 5852159"/>
              <a:gd name="connsiteX39" fmla="*/ 0 w 11051177"/>
              <a:gd name="connsiteY39" fmla="*/ 4876780 h 5852159"/>
              <a:gd name="connsiteX40" fmla="*/ 0 w 11051177"/>
              <a:gd name="connsiteY40" fmla="*/ 4343589 h 5852159"/>
              <a:gd name="connsiteX41" fmla="*/ 0 w 11051177"/>
              <a:gd name="connsiteY41" fmla="*/ 3771383 h 5852159"/>
              <a:gd name="connsiteX42" fmla="*/ 0 w 11051177"/>
              <a:gd name="connsiteY42" fmla="*/ 3043122 h 5852159"/>
              <a:gd name="connsiteX43" fmla="*/ 0 w 11051177"/>
              <a:gd name="connsiteY43" fmla="*/ 2431902 h 5852159"/>
              <a:gd name="connsiteX44" fmla="*/ 0 w 11051177"/>
              <a:gd name="connsiteY44" fmla="*/ 1820683 h 5852159"/>
              <a:gd name="connsiteX45" fmla="*/ 0 w 11051177"/>
              <a:gd name="connsiteY45" fmla="*/ 975379 h 58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51177" h="5852159" fill="none" extrusionOk="0">
                <a:moveTo>
                  <a:pt x="0" y="975379"/>
                </a:moveTo>
                <a:cubicBezTo>
                  <a:pt x="29543" y="536927"/>
                  <a:pt x="379662" y="10227"/>
                  <a:pt x="975379" y="0"/>
                </a:cubicBezTo>
                <a:cubicBezTo>
                  <a:pt x="1241812" y="-35653"/>
                  <a:pt x="1593611" y="-1574"/>
                  <a:pt x="1807417" y="0"/>
                </a:cubicBezTo>
                <a:cubicBezTo>
                  <a:pt x="2021223" y="1574"/>
                  <a:pt x="2090679" y="13758"/>
                  <a:pt x="2184435" y="0"/>
                </a:cubicBezTo>
                <a:cubicBezTo>
                  <a:pt x="2278191" y="-13758"/>
                  <a:pt x="2587490" y="30446"/>
                  <a:pt x="2925469" y="0"/>
                </a:cubicBezTo>
                <a:cubicBezTo>
                  <a:pt x="3263448" y="-30446"/>
                  <a:pt x="3262073" y="-11375"/>
                  <a:pt x="3575499" y="0"/>
                </a:cubicBezTo>
                <a:cubicBezTo>
                  <a:pt x="3888925" y="11375"/>
                  <a:pt x="3862953" y="8481"/>
                  <a:pt x="4134524" y="0"/>
                </a:cubicBezTo>
                <a:cubicBezTo>
                  <a:pt x="4406095" y="-8481"/>
                  <a:pt x="4484672" y="-25030"/>
                  <a:pt x="4693550" y="0"/>
                </a:cubicBezTo>
                <a:cubicBezTo>
                  <a:pt x="4902428" y="25030"/>
                  <a:pt x="4896944" y="1479"/>
                  <a:pt x="5070568" y="0"/>
                </a:cubicBezTo>
                <a:cubicBezTo>
                  <a:pt x="5244192" y="-1479"/>
                  <a:pt x="5517180" y="-22516"/>
                  <a:pt x="5629593" y="0"/>
                </a:cubicBezTo>
                <a:cubicBezTo>
                  <a:pt x="5742006" y="22516"/>
                  <a:pt x="5912213" y="20720"/>
                  <a:pt x="6188619" y="0"/>
                </a:cubicBezTo>
                <a:cubicBezTo>
                  <a:pt x="6465025" y="-20720"/>
                  <a:pt x="6564769" y="15584"/>
                  <a:pt x="6929653" y="0"/>
                </a:cubicBezTo>
                <a:cubicBezTo>
                  <a:pt x="7294537" y="-15584"/>
                  <a:pt x="7434924" y="33012"/>
                  <a:pt x="7670687" y="0"/>
                </a:cubicBezTo>
                <a:cubicBezTo>
                  <a:pt x="7906450" y="-33012"/>
                  <a:pt x="8033982" y="-7995"/>
                  <a:pt x="8138709" y="0"/>
                </a:cubicBezTo>
                <a:cubicBezTo>
                  <a:pt x="8243436" y="7995"/>
                  <a:pt x="8411028" y="-7530"/>
                  <a:pt x="8606730" y="0"/>
                </a:cubicBezTo>
                <a:cubicBezTo>
                  <a:pt x="8802432" y="7530"/>
                  <a:pt x="9041782" y="-21577"/>
                  <a:pt x="9165756" y="0"/>
                </a:cubicBezTo>
                <a:cubicBezTo>
                  <a:pt x="9289730" y="21577"/>
                  <a:pt x="9799585" y="18630"/>
                  <a:pt x="10075798" y="0"/>
                </a:cubicBezTo>
                <a:cubicBezTo>
                  <a:pt x="10605351" y="132787"/>
                  <a:pt x="11060360" y="419212"/>
                  <a:pt x="11051177" y="975379"/>
                </a:cubicBezTo>
                <a:cubicBezTo>
                  <a:pt x="11048471" y="1150987"/>
                  <a:pt x="11085330" y="1494903"/>
                  <a:pt x="11051177" y="1703641"/>
                </a:cubicBezTo>
                <a:cubicBezTo>
                  <a:pt x="11017024" y="1912379"/>
                  <a:pt x="11048612" y="2097971"/>
                  <a:pt x="11051177" y="2275846"/>
                </a:cubicBezTo>
                <a:cubicBezTo>
                  <a:pt x="11053742" y="2453721"/>
                  <a:pt x="11086880" y="2798472"/>
                  <a:pt x="11051177" y="3004108"/>
                </a:cubicBezTo>
                <a:cubicBezTo>
                  <a:pt x="11015474" y="3209744"/>
                  <a:pt x="11064934" y="3362634"/>
                  <a:pt x="11051177" y="3654341"/>
                </a:cubicBezTo>
                <a:cubicBezTo>
                  <a:pt x="11037420" y="3946048"/>
                  <a:pt x="11051174" y="4151028"/>
                  <a:pt x="11051177" y="4304575"/>
                </a:cubicBezTo>
                <a:cubicBezTo>
                  <a:pt x="11051180" y="4458122"/>
                  <a:pt x="11065915" y="4705072"/>
                  <a:pt x="11051177" y="4876780"/>
                </a:cubicBezTo>
                <a:cubicBezTo>
                  <a:pt x="11069742" y="5364047"/>
                  <a:pt x="10582652" y="5828712"/>
                  <a:pt x="10075798" y="5852159"/>
                </a:cubicBezTo>
                <a:cubicBezTo>
                  <a:pt x="9858665" y="5880010"/>
                  <a:pt x="9632415" y="5850251"/>
                  <a:pt x="9425768" y="5852159"/>
                </a:cubicBezTo>
                <a:cubicBezTo>
                  <a:pt x="9219121" y="5854068"/>
                  <a:pt x="9150635" y="5846959"/>
                  <a:pt x="9048751" y="5852159"/>
                </a:cubicBezTo>
                <a:cubicBezTo>
                  <a:pt x="8946867" y="5857359"/>
                  <a:pt x="8567844" y="5856256"/>
                  <a:pt x="8398721" y="5852159"/>
                </a:cubicBezTo>
                <a:cubicBezTo>
                  <a:pt x="8229598" y="5848063"/>
                  <a:pt x="7992387" y="5864018"/>
                  <a:pt x="7657687" y="5852159"/>
                </a:cubicBezTo>
                <a:cubicBezTo>
                  <a:pt x="7322987" y="5840300"/>
                  <a:pt x="7145376" y="5857104"/>
                  <a:pt x="6825648" y="5852159"/>
                </a:cubicBezTo>
                <a:cubicBezTo>
                  <a:pt x="6505920" y="5847214"/>
                  <a:pt x="6501099" y="5833222"/>
                  <a:pt x="6357627" y="5852159"/>
                </a:cubicBezTo>
                <a:cubicBezTo>
                  <a:pt x="6214155" y="5871096"/>
                  <a:pt x="5724096" y="5880744"/>
                  <a:pt x="5525589" y="5852159"/>
                </a:cubicBezTo>
                <a:cubicBezTo>
                  <a:pt x="5327082" y="5823574"/>
                  <a:pt x="5234431" y="5866908"/>
                  <a:pt x="4966563" y="5852159"/>
                </a:cubicBezTo>
                <a:cubicBezTo>
                  <a:pt x="4698695" y="5837410"/>
                  <a:pt x="4601064" y="5869438"/>
                  <a:pt x="4407537" y="5852159"/>
                </a:cubicBezTo>
                <a:cubicBezTo>
                  <a:pt x="4214010" y="5834880"/>
                  <a:pt x="3975635" y="5862926"/>
                  <a:pt x="3575499" y="5852159"/>
                </a:cubicBezTo>
                <a:cubicBezTo>
                  <a:pt x="3175363" y="5841392"/>
                  <a:pt x="2946439" y="5815046"/>
                  <a:pt x="2743460" y="5852159"/>
                </a:cubicBezTo>
                <a:cubicBezTo>
                  <a:pt x="2540481" y="5889272"/>
                  <a:pt x="2422039" y="5825995"/>
                  <a:pt x="2184435" y="5852159"/>
                </a:cubicBezTo>
                <a:cubicBezTo>
                  <a:pt x="1946832" y="5878323"/>
                  <a:pt x="1956095" y="5858691"/>
                  <a:pt x="1807417" y="5852159"/>
                </a:cubicBezTo>
                <a:cubicBezTo>
                  <a:pt x="1658739" y="5845627"/>
                  <a:pt x="1242006" y="5865652"/>
                  <a:pt x="975379" y="5852159"/>
                </a:cubicBezTo>
                <a:cubicBezTo>
                  <a:pt x="465551" y="5837211"/>
                  <a:pt x="10601" y="5426287"/>
                  <a:pt x="0" y="4876780"/>
                </a:cubicBezTo>
                <a:cubicBezTo>
                  <a:pt x="-25134" y="4649038"/>
                  <a:pt x="-14296" y="4467930"/>
                  <a:pt x="0" y="4343589"/>
                </a:cubicBezTo>
                <a:cubicBezTo>
                  <a:pt x="14296" y="4219248"/>
                  <a:pt x="14435" y="4034788"/>
                  <a:pt x="0" y="3771383"/>
                </a:cubicBezTo>
                <a:cubicBezTo>
                  <a:pt x="-14435" y="3507978"/>
                  <a:pt x="6015" y="3312063"/>
                  <a:pt x="0" y="3043122"/>
                </a:cubicBezTo>
                <a:cubicBezTo>
                  <a:pt x="-6015" y="2774181"/>
                  <a:pt x="-23499" y="2715057"/>
                  <a:pt x="0" y="2431902"/>
                </a:cubicBezTo>
                <a:cubicBezTo>
                  <a:pt x="23499" y="2148747"/>
                  <a:pt x="-25453" y="2083614"/>
                  <a:pt x="0" y="1820683"/>
                </a:cubicBezTo>
                <a:cubicBezTo>
                  <a:pt x="25453" y="1557752"/>
                  <a:pt x="7630" y="1237034"/>
                  <a:pt x="0" y="975379"/>
                </a:cubicBezTo>
                <a:close/>
              </a:path>
              <a:path w="11051177" h="5852159" stroke="0" extrusionOk="0">
                <a:moveTo>
                  <a:pt x="0" y="975379"/>
                </a:moveTo>
                <a:cubicBezTo>
                  <a:pt x="-26411" y="459355"/>
                  <a:pt x="395301" y="81552"/>
                  <a:pt x="975379" y="0"/>
                </a:cubicBezTo>
                <a:cubicBezTo>
                  <a:pt x="1092862" y="-21804"/>
                  <a:pt x="1351012" y="-2230"/>
                  <a:pt x="1534405" y="0"/>
                </a:cubicBezTo>
                <a:cubicBezTo>
                  <a:pt x="1717798" y="2230"/>
                  <a:pt x="2112461" y="-29602"/>
                  <a:pt x="2366443" y="0"/>
                </a:cubicBezTo>
                <a:cubicBezTo>
                  <a:pt x="2620425" y="29602"/>
                  <a:pt x="2634772" y="4258"/>
                  <a:pt x="2743460" y="0"/>
                </a:cubicBezTo>
                <a:cubicBezTo>
                  <a:pt x="2852148" y="-4258"/>
                  <a:pt x="3081405" y="10742"/>
                  <a:pt x="3211482" y="0"/>
                </a:cubicBezTo>
                <a:cubicBezTo>
                  <a:pt x="3341559" y="-10742"/>
                  <a:pt x="3564582" y="-22518"/>
                  <a:pt x="3861512" y="0"/>
                </a:cubicBezTo>
                <a:cubicBezTo>
                  <a:pt x="4158442" y="22518"/>
                  <a:pt x="4076167" y="-17118"/>
                  <a:pt x="4238529" y="0"/>
                </a:cubicBezTo>
                <a:cubicBezTo>
                  <a:pt x="4400891" y="17118"/>
                  <a:pt x="4590982" y="764"/>
                  <a:pt x="4706551" y="0"/>
                </a:cubicBezTo>
                <a:cubicBezTo>
                  <a:pt x="4822120" y="-764"/>
                  <a:pt x="4925410" y="17661"/>
                  <a:pt x="5083568" y="0"/>
                </a:cubicBezTo>
                <a:cubicBezTo>
                  <a:pt x="5241726" y="-17661"/>
                  <a:pt x="5454172" y="11685"/>
                  <a:pt x="5642594" y="0"/>
                </a:cubicBezTo>
                <a:cubicBezTo>
                  <a:pt x="5831016" y="-11685"/>
                  <a:pt x="5831672" y="6272"/>
                  <a:pt x="6019611" y="0"/>
                </a:cubicBezTo>
                <a:cubicBezTo>
                  <a:pt x="6207550" y="-6272"/>
                  <a:pt x="6523903" y="-9684"/>
                  <a:pt x="6760645" y="0"/>
                </a:cubicBezTo>
                <a:cubicBezTo>
                  <a:pt x="6997387" y="9684"/>
                  <a:pt x="7234253" y="-3437"/>
                  <a:pt x="7592684" y="0"/>
                </a:cubicBezTo>
                <a:cubicBezTo>
                  <a:pt x="7951115" y="3437"/>
                  <a:pt x="7954969" y="-10628"/>
                  <a:pt x="8242714" y="0"/>
                </a:cubicBezTo>
                <a:cubicBezTo>
                  <a:pt x="8530459" y="10628"/>
                  <a:pt x="8540478" y="15727"/>
                  <a:pt x="8710735" y="0"/>
                </a:cubicBezTo>
                <a:cubicBezTo>
                  <a:pt x="8880992" y="-15727"/>
                  <a:pt x="8945503" y="4604"/>
                  <a:pt x="9178757" y="0"/>
                </a:cubicBezTo>
                <a:cubicBezTo>
                  <a:pt x="9412011" y="-4604"/>
                  <a:pt x="9859428" y="-37913"/>
                  <a:pt x="10075798" y="0"/>
                </a:cubicBezTo>
                <a:cubicBezTo>
                  <a:pt x="10533274" y="-65876"/>
                  <a:pt x="11024176" y="524988"/>
                  <a:pt x="11051177" y="975379"/>
                </a:cubicBezTo>
                <a:cubicBezTo>
                  <a:pt x="11039844" y="1110145"/>
                  <a:pt x="11025599" y="1335821"/>
                  <a:pt x="11051177" y="1547584"/>
                </a:cubicBezTo>
                <a:cubicBezTo>
                  <a:pt x="11076755" y="1759347"/>
                  <a:pt x="11025165" y="1905502"/>
                  <a:pt x="11051177" y="2119790"/>
                </a:cubicBezTo>
                <a:cubicBezTo>
                  <a:pt x="11077189" y="2334078"/>
                  <a:pt x="11071485" y="2502081"/>
                  <a:pt x="11051177" y="2731009"/>
                </a:cubicBezTo>
                <a:cubicBezTo>
                  <a:pt x="11030869" y="2959937"/>
                  <a:pt x="11031839" y="3175475"/>
                  <a:pt x="11051177" y="3303215"/>
                </a:cubicBezTo>
                <a:cubicBezTo>
                  <a:pt x="11070515" y="3430955"/>
                  <a:pt x="11019538" y="3729427"/>
                  <a:pt x="11051177" y="3992462"/>
                </a:cubicBezTo>
                <a:cubicBezTo>
                  <a:pt x="11082816" y="4255497"/>
                  <a:pt x="11043830" y="4522040"/>
                  <a:pt x="11051177" y="4876780"/>
                </a:cubicBezTo>
                <a:cubicBezTo>
                  <a:pt x="11065124" y="5348124"/>
                  <a:pt x="10624465" y="5843595"/>
                  <a:pt x="10075798" y="5852159"/>
                </a:cubicBezTo>
                <a:cubicBezTo>
                  <a:pt x="9984024" y="5853579"/>
                  <a:pt x="9781011" y="5849206"/>
                  <a:pt x="9698781" y="5852159"/>
                </a:cubicBezTo>
                <a:cubicBezTo>
                  <a:pt x="9616551" y="5855112"/>
                  <a:pt x="9231005" y="5822851"/>
                  <a:pt x="8957747" y="5852159"/>
                </a:cubicBezTo>
                <a:cubicBezTo>
                  <a:pt x="8684489" y="5881467"/>
                  <a:pt x="8715506" y="5863175"/>
                  <a:pt x="8489725" y="5852159"/>
                </a:cubicBezTo>
                <a:cubicBezTo>
                  <a:pt x="8263944" y="5841143"/>
                  <a:pt x="8031807" y="5861195"/>
                  <a:pt x="7748691" y="5852159"/>
                </a:cubicBezTo>
                <a:cubicBezTo>
                  <a:pt x="7465575" y="5843123"/>
                  <a:pt x="7376140" y="5856146"/>
                  <a:pt x="7189665" y="5852159"/>
                </a:cubicBezTo>
                <a:cubicBezTo>
                  <a:pt x="7003190" y="5848172"/>
                  <a:pt x="6758255" y="5872501"/>
                  <a:pt x="6630639" y="5852159"/>
                </a:cubicBezTo>
                <a:cubicBezTo>
                  <a:pt x="6503023" y="5831817"/>
                  <a:pt x="6112765" y="5884160"/>
                  <a:pt x="5798601" y="5852159"/>
                </a:cubicBezTo>
                <a:cubicBezTo>
                  <a:pt x="5484437" y="5820158"/>
                  <a:pt x="5355801" y="5874274"/>
                  <a:pt x="4966563" y="5852159"/>
                </a:cubicBezTo>
                <a:cubicBezTo>
                  <a:pt x="4577325" y="5830044"/>
                  <a:pt x="4770914" y="5844021"/>
                  <a:pt x="4589545" y="5852159"/>
                </a:cubicBezTo>
                <a:cubicBezTo>
                  <a:pt x="4408176" y="5860297"/>
                  <a:pt x="4325033" y="5856513"/>
                  <a:pt x="4121524" y="5852159"/>
                </a:cubicBezTo>
                <a:cubicBezTo>
                  <a:pt x="3918015" y="5847805"/>
                  <a:pt x="3721828" y="5850331"/>
                  <a:pt x="3562498" y="5852159"/>
                </a:cubicBezTo>
                <a:cubicBezTo>
                  <a:pt x="3403168" y="5853987"/>
                  <a:pt x="3057638" y="5853237"/>
                  <a:pt x="2912468" y="5852159"/>
                </a:cubicBezTo>
                <a:cubicBezTo>
                  <a:pt x="2767298" y="5851082"/>
                  <a:pt x="2394786" y="5810756"/>
                  <a:pt x="2080430" y="5852159"/>
                </a:cubicBezTo>
                <a:cubicBezTo>
                  <a:pt x="1766074" y="5893562"/>
                  <a:pt x="1509653" y="5848360"/>
                  <a:pt x="975379" y="5852159"/>
                </a:cubicBezTo>
                <a:cubicBezTo>
                  <a:pt x="448862" y="5944118"/>
                  <a:pt x="-31995" y="5319553"/>
                  <a:pt x="0" y="4876780"/>
                </a:cubicBezTo>
                <a:cubicBezTo>
                  <a:pt x="-10201" y="4735278"/>
                  <a:pt x="186" y="4359024"/>
                  <a:pt x="0" y="4187532"/>
                </a:cubicBezTo>
                <a:cubicBezTo>
                  <a:pt x="-186" y="4016040"/>
                  <a:pt x="-3918" y="3760739"/>
                  <a:pt x="0" y="3576313"/>
                </a:cubicBezTo>
                <a:cubicBezTo>
                  <a:pt x="3918" y="3391887"/>
                  <a:pt x="-3693" y="3114051"/>
                  <a:pt x="0" y="2965094"/>
                </a:cubicBezTo>
                <a:cubicBezTo>
                  <a:pt x="3693" y="2816137"/>
                  <a:pt x="28675" y="2512007"/>
                  <a:pt x="0" y="2314860"/>
                </a:cubicBezTo>
                <a:cubicBezTo>
                  <a:pt x="-28675" y="2117713"/>
                  <a:pt x="15649" y="2024298"/>
                  <a:pt x="0" y="1742655"/>
                </a:cubicBezTo>
                <a:cubicBezTo>
                  <a:pt x="-15649" y="1461013"/>
                  <a:pt x="-18588" y="1306975"/>
                  <a:pt x="0" y="97537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8305626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2B7E-DB66-91FC-1D65-BD4DDAA9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0A7D91-C711-1E7E-5AFA-B20CFFF82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DB8B16-707E-75F2-6CA5-37DF6BED1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CC5AB2-616A-6FFC-5556-FD34D0B56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F79095-6740-987A-DB27-F9E9FF965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F97874-9510-3D00-9B33-81098610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5747CA-ECDD-3730-EE7F-3145EDF6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127234-3D31-B1FF-2153-2AD86019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FCCE6-14B6-7BA8-7CAE-D2A1DC78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271A1D-FBE3-1893-1083-09E2F5EC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22192B-0E54-1220-462C-8FCCE4E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9266B0-C268-4890-13D6-A05937D6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9F3CAE-AF77-DF36-CE73-50B4C21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F7CB31-A291-53EC-0EEF-E6F11093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57E9B3-AFE4-95A6-77CD-DEC09E51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B3DCF-681D-85C6-E85A-526B6750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BA4352-0B57-7D8E-041D-4A242913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7E8364-0E31-C32E-C526-2AE7FF28D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250A34-BCD6-C237-562D-A3125A6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486522-8120-9611-9216-F201A7E0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7049CD-C2D5-652C-3F76-ADB849F6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B9F86-0A8F-259A-0EF2-CCA0229F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F1E718-2C85-835C-157A-899395750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9B2537-6F48-3671-21C4-5384B42AC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9147CB-E91F-4CF6-681C-7F0F29D4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7E1F-C783-4433-8D93-9D124DB19D6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883495-2472-C09D-FF24-B777EC45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783CA8-54D7-9ED4-F95D-95B855CA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C03CA-302B-4229-AADA-DC868176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E1C01712-FFCD-7DDD-66C9-8D103256D2D4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B78590-2397-33F2-0FE7-69AAAEC291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3BC2FE-15F5-4FEA-7378-96FC028ECA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F74482-0D2D-24B6-169E-A968BBC8E9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C6A06F3-DA3B-8A07-05F9-02581F05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76" y="70583"/>
            <a:ext cx="1857107" cy="1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65199F-251F-C331-41BA-80FBEB1D1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3" y="1448839"/>
            <a:ext cx="1088479" cy="1122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FFDE68-BE3F-C763-4F4E-632B5180B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7" y="110651"/>
            <a:ext cx="1179068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BEB256-3B38-0575-F62F-AD5693361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170" y="431090"/>
            <a:ext cx="5766938" cy="599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F0B360-8A2F-C807-4901-F5BB8D540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t="10214" r="16823" b="9407"/>
          <a:stretch>
            <a:fillRect/>
          </a:stretch>
        </p:blipFill>
        <p:spPr>
          <a:xfrm>
            <a:off x="1759047" y="3161118"/>
            <a:ext cx="2563095" cy="3265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4CC7052-F12F-95FD-89F5-2658DF4AE8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715" r="15278" b="29612"/>
          <a:stretch>
            <a:fillRect/>
          </a:stretch>
        </p:blipFill>
        <p:spPr>
          <a:xfrm>
            <a:off x="956650" y="1902789"/>
            <a:ext cx="4167888" cy="13306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D6FF36C-A2CE-6D5B-6673-28CFAD450C3E}"/>
              </a:ext>
            </a:extLst>
          </p:cNvPr>
          <p:cNvSpPr/>
          <p:nvPr/>
        </p:nvSpPr>
        <p:spPr>
          <a:xfrm>
            <a:off x="7564005" y="784682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8505DB3-ABCD-6E85-BC40-F88BA4F51868}"/>
              </a:ext>
            </a:extLst>
          </p:cNvPr>
          <p:cNvSpPr/>
          <p:nvPr/>
        </p:nvSpPr>
        <p:spPr>
          <a:xfrm>
            <a:off x="7564005" y="1619409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85DE47A-ABC8-5A27-B478-33117747FEBB}"/>
              </a:ext>
            </a:extLst>
          </p:cNvPr>
          <p:cNvSpPr/>
          <p:nvPr/>
        </p:nvSpPr>
        <p:spPr>
          <a:xfrm>
            <a:off x="7564005" y="2055894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5A6894C-B312-C330-1FA4-BD19A996EA98}"/>
              </a:ext>
            </a:extLst>
          </p:cNvPr>
          <p:cNvSpPr/>
          <p:nvPr/>
        </p:nvSpPr>
        <p:spPr>
          <a:xfrm>
            <a:off x="7564005" y="2426414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B20C1F1-BFCC-3799-D23A-4156C014C8CF}"/>
              </a:ext>
            </a:extLst>
          </p:cNvPr>
          <p:cNvSpPr/>
          <p:nvPr/>
        </p:nvSpPr>
        <p:spPr>
          <a:xfrm>
            <a:off x="7564005" y="3672720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8C490B2-E724-59DE-1E24-F6D3F7353400}"/>
              </a:ext>
            </a:extLst>
          </p:cNvPr>
          <p:cNvSpPr/>
          <p:nvPr/>
        </p:nvSpPr>
        <p:spPr>
          <a:xfrm>
            <a:off x="7564005" y="4065522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3098206-647F-2682-E5D5-563A20BFFF2A}"/>
              </a:ext>
            </a:extLst>
          </p:cNvPr>
          <p:cNvSpPr/>
          <p:nvPr/>
        </p:nvSpPr>
        <p:spPr>
          <a:xfrm>
            <a:off x="7564005" y="4883748"/>
            <a:ext cx="479164" cy="283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DD54F6A-DEF5-2E5B-886D-1D0D4E677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50" y="431090"/>
            <a:ext cx="2828789" cy="1707028"/>
          </a:xfrm>
          <a:prstGeom prst="rect">
            <a:avLst/>
          </a:prstGeom>
        </p:spPr>
      </p:pic>
      <p:sp>
        <p:nvSpPr>
          <p:cNvPr id="26" name="Arrow: Right 25">
            <a:hlinkClick r:id="" action="ppaction://noaction"/>
            <a:extLst>
              <a:ext uri="{FF2B5EF4-FFF2-40B4-BE49-F238E27FC236}">
                <a16:creationId xmlns:a16="http://schemas.microsoft.com/office/drawing/2014/main" xmlns="" id="{987896BC-04EF-7BE2-8711-FBE88EB1BB84}"/>
              </a:ext>
            </a:extLst>
          </p:cNvPr>
          <p:cNvSpPr/>
          <p:nvPr/>
        </p:nvSpPr>
        <p:spPr>
          <a:xfrm>
            <a:off x="377682" y="5842000"/>
            <a:ext cx="1104900" cy="749300"/>
          </a:xfrm>
          <a:prstGeom prst="rightArrow">
            <a:avLst/>
          </a:prstGeom>
          <a:solidFill>
            <a:srgbClr val="FF5C9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D3C20251-CFBB-90C7-4A67-6153CA045C14}"/>
              </a:ext>
            </a:extLst>
          </p:cNvPr>
          <p:cNvSpPr/>
          <p:nvPr/>
        </p:nvSpPr>
        <p:spPr>
          <a:xfrm>
            <a:off x="2116541" y="423082"/>
            <a:ext cx="7958919" cy="3725837"/>
          </a:xfrm>
          <a:custGeom>
            <a:avLst/>
            <a:gdLst/>
            <a:ahLst/>
            <a:cxnLst/>
            <a:rect l="l" t="t" r="r" b="b"/>
            <a:pathLst>
              <a:path w="8723598" h="5764372">
                <a:moveTo>
                  <a:pt x="0" y="0"/>
                </a:moveTo>
                <a:lnTo>
                  <a:pt x="8723598" y="0"/>
                </a:lnTo>
                <a:lnTo>
                  <a:pt x="8723598" y="5764372"/>
                </a:lnTo>
                <a:lnTo>
                  <a:pt x="0" y="5764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 l="-3353" r="-1117"/>
            </a:stretch>
          </a:blipFill>
          <a:effectLst>
            <a:softEdge rad="127000"/>
          </a:effectLst>
        </p:spPr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FFE991E-8404-BF1F-D28A-8C7137617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2443"/>
              </p:ext>
            </p:extLst>
          </p:nvPr>
        </p:nvGraphicFramePr>
        <p:xfrm>
          <a:off x="1103952" y="4258101"/>
          <a:ext cx="10100862" cy="18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477">
                  <a:extLst>
                    <a:ext uri="{9D8B030D-6E8A-4147-A177-3AD203B41FA5}">
                      <a16:colId xmlns:a16="http://schemas.microsoft.com/office/drawing/2014/main" xmlns="" val="3786514082"/>
                    </a:ext>
                  </a:extLst>
                </a:gridCol>
                <a:gridCol w="1683477">
                  <a:extLst>
                    <a:ext uri="{9D8B030D-6E8A-4147-A177-3AD203B41FA5}">
                      <a16:colId xmlns:a16="http://schemas.microsoft.com/office/drawing/2014/main" xmlns="" val="1100624973"/>
                    </a:ext>
                  </a:extLst>
                </a:gridCol>
                <a:gridCol w="1683477">
                  <a:extLst>
                    <a:ext uri="{9D8B030D-6E8A-4147-A177-3AD203B41FA5}">
                      <a16:colId xmlns:a16="http://schemas.microsoft.com/office/drawing/2014/main" xmlns="" val="1877865503"/>
                    </a:ext>
                  </a:extLst>
                </a:gridCol>
                <a:gridCol w="1683477">
                  <a:extLst>
                    <a:ext uri="{9D8B030D-6E8A-4147-A177-3AD203B41FA5}">
                      <a16:colId xmlns:a16="http://schemas.microsoft.com/office/drawing/2014/main" xmlns="" val="3200963611"/>
                    </a:ext>
                  </a:extLst>
                </a:gridCol>
                <a:gridCol w="1683477">
                  <a:extLst>
                    <a:ext uri="{9D8B030D-6E8A-4147-A177-3AD203B41FA5}">
                      <a16:colId xmlns:a16="http://schemas.microsoft.com/office/drawing/2014/main" xmlns="" val="3816911335"/>
                    </a:ext>
                  </a:extLst>
                </a:gridCol>
                <a:gridCol w="1683477">
                  <a:extLst>
                    <a:ext uri="{9D8B030D-6E8A-4147-A177-3AD203B41FA5}">
                      <a16:colId xmlns:a16="http://schemas.microsoft.com/office/drawing/2014/main" xmlns="" val="1365679676"/>
                    </a:ext>
                  </a:extLst>
                </a:gridCol>
              </a:tblGrid>
              <a:tr h="943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9060639"/>
                  </a:ext>
                </a:extLst>
              </a:tr>
              <a:tr h="943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709212"/>
                  </a:ext>
                </a:extLst>
              </a:tr>
            </a:tbl>
          </a:graphicData>
        </a:graphic>
      </p:graphicFrame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54D3B450-0DC4-71C8-9253-B45BAA299561}"/>
              </a:ext>
            </a:extLst>
          </p:cNvPr>
          <p:cNvSpPr/>
          <p:nvPr/>
        </p:nvSpPr>
        <p:spPr>
          <a:xfrm>
            <a:off x="1312173" y="4366403"/>
            <a:ext cx="1173605" cy="727156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824" t="-33610" r="-601072" b="-106234"/>
            </a:stretch>
          </a:blipFill>
        </p:spPr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xmlns="" id="{C32DFA46-A0B9-5771-2F8B-75F4B5F28B0B}"/>
              </a:ext>
            </a:extLst>
          </p:cNvPr>
          <p:cNvSpPr/>
          <p:nvPr/>
        </p:nvSpPr>
        <p:spPr>
          <a:xfrm>
            <a:off x="3215148" y="4285397"/>
            <a:ext cx="845574" cy="889169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6832" t="-15079" r="-604181" b="-70369"/>
            </a:stretch>
          </a:blipFill>
        </p:spPr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xmlns="" id="{F9847A15-F83D-F2BD-8D31-DDF376402FA6}"/>
              </a:ext>
            </a:extLst>
          </p:cNvPr>
          <p:cNvSpPr/>
          <p:nvPr/>
        </p:nvSpPr>
        <p:spPr>
          <a:xfrm>
            <a:off x="4790092" y="4326382"/>
            <a:ext cx="1119725" cy="929190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02805" t="-42014" r="-442351" b="-86840"/>
            </a:stretch>
          </a:blipFill>
        </p:spPr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xmlns="" id="{6211F304-0E6F-D48A-1BD3-A23A8DE5984A}"/>
              </a:ext>
            </a:extLst>
          </p:cNvPr>
          <p:cNvSpPr/>
          <p:nvPr/>
        </p:nvSpPr>
        <p:spPr>
          <a:xfrm>
            <a:off x="6397666" y="4245376"/>
            <a:ext cx="1349196" cy="929190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59887" t="-26889" r="-241525" b="-101965"/>
            </a:stretch>
          </a:blipFill>
        </p:spPr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xmlns="" id="{8423745D-5A9C-3A0D-52C5-B4FF81A6F22F}"/>
              </a:ext>
            </a:extLst>
          </p:cNvPr>
          <p:cNvSpPr/>
          <p:nvPr/>
        </p:nvSpPr>
        <p:spPr>
          <a:xfrm>
            <a:off x="8123227" y="4366403"/>
            <a:ext cx="1119725" cy="811391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4199" t="-24515" r="-137213" b="-104339"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xmlns="" id="{F8DF83CF-EFD4-6849-8E5F-90D9AB1DED41}"/>
              </a:ext>
            </a:extLst>
          </p:cNvPr>
          <p:cNvSpPr/>
          <p:nvPr/>
        </p:nvSpPr>
        <p:spPr>
          <a:xfrm>
            <a:off x="9889912" y="4363175"/>
            <a:ext cx="1119725" cy="811391"/>
          </a:xfrm>
          <a:custGeom>
            <a:avLst/>
            <a:gdLst/>
            <a:ahLst/>
            <a:cxnLst/>
            <a:rect l="l" t="t" r="r" b="b"/>
            <a:pathLst>
              <a:path w="11301259" h="1454944">
                <a:moveTo>
                  <a:pt x="0" y="0"/>
                </a:moveTo>
                <a:lnTo>
                  <a:pt x="11301258" y="0"/>
                </a:lnTo>
                <a:lnTo>
                  <a:pt x="11301258" y="1454943"/>
                </a:lnTo>
                <a:lnTo>
                  <a:pt x="0" y="1454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81864" t="-29683" r="-19548" b="-99171"/>
            </a:stretch>
          </a:blipFill>
        </p:spPr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07B9BF-DC4C-4AE6-5131-E15875877042}"/>
              </a:ext>
            </a:extLst>
          </p:cNvPr>
          <p:cNvGrpSpPr/>
          <p:nvPr/>
        </p:nvGrpSpPr>
        <p:grpSpPr>
          <a:xfrm>
            <a:off x="870430" y="3438027"/>
            <a:ext cx="1615348" cy="584775"/>
            <a:chOff x="1818968" y="767284"/>
            <a:chExt cx="1615348" cy="5847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1C8A9889-EEFF-DC78-D90C-79FDA4E30FA5}"/>
                </a:ext>
              </a:extLst>
            </p:cNvPr>
            <p:cNvSpPr/>
            <p:nvPr/>
          </p:nvSpPr>
          <p:spPr>
            <a:xfrm>
              <a:off x="1818968" y="769159"/>
              <a:ext cx="1615348" cy="5810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DC28A43-BAC3-DECE-8CDD-F2DA08155A8F}"/>
                </a:ext>
              </a:extLst>
            </p:cNvPr>
            <p:cNvSpPr txBox="1"/>
            <p:nvPr/>
          </p:nvSpPr>
          <p:spPr>
            <a:xfrm>
              <a:off x="1818968" y="767284"/>
              <a:ext cx="1615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>
                    <a:solidFill>
                      <a:srgbClr val="FE5C98"/>
                    </a:solidFill>
                  </a:ln>
                  <a:solidFill>
                    <a:srgbClr val="FF5C98"/>
                  </a:solidFill>
                  <a:latin typeface="UTM Avo" panose="02040603050506020204" pitchFamily="18" charset="0"/>
                </a:rPr>
                <a:t>a) </a:t>
              </a:r>
              <a:r>
                <a:rPr lang="en-US" sz="3200" dirty="0" err="1">
                  <a:ln>
                    <a:solidFill>
                      <a:srgbClr val="FE5C98"/>
                    </a:solidFill>
                  </a:ln>
                  <a:solidFill>
                    <a:srgbClr val="FF5C98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dirty="0">
                  <a:ln>
                    <a:solidFill>
                      <a:srgbClr val="FE5C98"/>
                    </a:solidFill>
                  </a:ln>
                  <a:solidFill>
                    <a:srgbClr val="FF5C98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1030FC6-6DD4-FFC9-6A4E-458D4522B417}"/>
              </a:ext>
            </a:extLst>
          </p:cNvPr>
          <p:cNvSpPr/>
          <p:nvPr/>
        </p:nvSpPr>
        <p:spPr>
          <a:xfrm>
            <a:off x="1514997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C5AD06A-6616-8C2A-5290-D6D21AA75E2F}"/>
              </a:ext>
            </a:extLst>
          </p:cNvPr>
          <p:cNvSpPr/>
          <p:nvPr/>
        </p:nvSpPr>
        <p:spPr>
          <a:xfrm>
            <a:off x="3215148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988805A-F178-3C9F-2A72-45B19819788F}"/>
              </a:ext>
            </a:extLst>
          </p:cNvPr>
          <p:cNvSpPr/>
          <p:nvPr/>
        </p:nvSpPr>
        <p:spPr>
          <a:xfrm>
            <a:off x="4965975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90F21E8-EB93-3FCB-BEDF-9AFDFA8CBFA7}"/>
              </a:ext>
            </a:extLst>
          </p:cNvPr>
          <p:cNvSpPr/>
          <p:nvPr/>
        </p:nvSpPr>
        <p:spPr>
          <a:xfrm>
            <a:off x="6666126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5D7185A-6C2F-5F3B-544D-BC7246663003}"/>
              </a:ext>
            </a:extLst>
          </p:cNvPr>
          <p:cNvSpPr/>
          <p:nvPr/>
        </p:nvSpPr>
        <p:spPr>
          <a:xfrm>
            <a:off x="8366277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45202FA-C57B-DB39-EC3E-020AF3556BCF}"/>
              </a:ext>
            </a:extLst>
          </p:cNvPr>
          <p:cNvSpPr/>
          <p:nvPr/>
        </p:nvSpPr>
        <p:spPr>
          <a:xfrm>
            <a:off x="10117104" y="5337018"/>
            <a:ext cx="767958" cy="727156"/>
          </a:xfrm>
          <a:prstGeom prst="roundRect">
            <a:avLst/>
          </a:prstGeom>
          <a:solidFill>
            <a:srgbClr val="FE5C98"/>
          </a:solidFill>
          <a:ln>
            <a:solidFill>
              <a:srgbClr val="FE5C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32" name="y2mate.com - 2 Minutes timer Đồng hồ đếm ngược 2 phút_360p">
            <a:hlinkClick r:id="" action="ppaction://media"/>
            <a:extLst>
              <a:ext uri="{FF2B5EF4-FFF2-40B4-BE49-F238E27FC236}">
                <a16:creationId xmlns:a16="http://schemas.microsoft.com/office/drawing/2014/main" xmlns="" id="{38ECF27B-8450-ECF3-5F78-5D656E3774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4049" t="23407" r="19822" b="23695"/>
          <a:stretch/>
        </p:blipFill>
        <p:spPr>
          <a:xfrm>
            <a:off x="10045339" y="2599899"/>
            <a:ext cx="1461627" cy="774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563C52F-6FB2-3B6F-E92A-F4AFE4DBD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367" y="435803"/>
            <a:ext cx="1426588" cy="1707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C0C62CF-84E3-0EE9-294F-822D1AF1B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9825" y="882019"/>
            <a:ext cx="2322777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412415-8C76-EAF4-92A6-D8C0425BB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D55A5918-6BFB-EFE7-8277-9A1977107E07}"/>
              </a:ext>
            </a:extLst>
          </p:cNvPr>
          <p:cNvSpPr/>
          <p:nvPr/>
        </p:nvSpPr>
        <p:spPr>
          <a:xfrm>
            <a:off x="8072283" y="2300340"/>
            <a:ext cx="3229260" cy="2635455"/>
          </a:xfrm>
          <a:custGeom>
            <a:avLst/>
            <a:gdLst/>
            <a:ahLst/>
            <a:cxnLst/>
            <a:rect l="l" t="t" r="r" b="b"/>
            <a:pathLst>
              <a:path w="11283876" h="2839441">
                <a:moveTo>
                  <a:pt x="0" y="0"/>
                </a:moveTo>
                <a:lnTo>
                  <a:pt x="11283876" y="0"/>
                </a:lnTo>
                <a:lnTo>
                  <a:pt x="11283876" y="2839442"/>
                </a:lnTo>
                <a:lnTo>
                  <a:pt x="0" y="28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9426" b="-7740"/>
            </a:stretch>
          </a:blipFill>
        </p:spPr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F1C23BEA-D10E-D83A-6E06-F0B2FE2948C3}"/>
              </a:ext>
            </a:extLst>
          </p:cNvPr>
          <p:cNvSpPr/>
          <p:nvPr/>
        </p:nvSpPr>
        <p:spPr>
          <a:xfrm>
            <a:off x="4569479" y="2300340"/>
            <a:ext cx="3053042" cy="2635455"/>
          </a:xfrm>
          <a:custGeom>
            <a:avLst/>
            <a:gdLst/>
            <a:ahLst/>
            <a:cxnLst/>
            <a:rect l="l" t="t" r="r" b="b"/>
            <a:pathLst>
              <a:path w="11283876" h="2839441">
                <a:moveTo>
                  <a:pt x="0" y="0"/>
                </a:moveTo>
                <a:lnTo>
                  <a:pt x="11283876" y="0"/>
                </a:lnTo>
                <a:lnTo>
                  <a:pt x="11283876" y="2839442"/>
                </a:lnTo>
                <a:lnTo>
                  <a:pt x="0" y="28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1234" r="-138360" b="-7740"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638B58FA-FA17-4A69-63A4-3A2A89820074}"/>
              </a:ext>
            </a:extLst>
          </p:cNvPr>
          <p:cNvSpPr/>
          <p:nvPr/>
        </p:nvSpPr>
        <p:spPr>
          <a:xfrm>
            <a:off x="1196764" y="2300341"/>
            <a:ext cx="3053041" cy="2635454"/>
          </a:xfrm>
          <a:custGeom>
            <a:avLst/>
            <a:gdLst/>
            <a:ahLst/>
            <a:cxnLst/>
            <a:rect l="l" t="t" r="r" b="b"/>
            <a:pathLst>
              <a:path w="11283876" h="2839441">
                <a:moveTo>
                  <a:pt x="0" y="0"/>
                </a:moveTo>
                <a:lnTo>
                  <a:pt x="11283876" y="0"/>
                </a:lnTo>
                <a:lnTo>
                  <a:pt x="11283876" y="2839442"/>
                </a:lnTo>
                <a:lnTo>
                  <a:pt x="0" y="283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9595" b="-7740"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0981FC-5AFF-9535-E93F-5895A7234D88}"/>
              </a:ext>
            </a:extLst>
          </p:cNvPr>
          <p:cNvSpPr txBox="1"/>
          <p:nvPr/>
        </p:nvSpPr>
        <p:spPr>
          <a:xfrm>
            <a:off x="721495" y="2517057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34AF34-502E-50E6-9F74-4DD10287F71F}"/>
              </a:ext>
            </a:extLst>
          </p:cNvPr>
          <p:cNvSpPr txBox="1"/>
          <p:nvPr/>
        </p:nvSpPr>
        <p:spPr>
          <a:xfrm>
            <a:off x="4159254" y="2517057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F6302A-A6EB-9AE3-E7A8-3F6B94513C77}"/>
              </a:ext>
            </a:extLst>
          </p:cNvPr>
          <p:cNvSpPr txBox="1"/>
          <p:nvPr/>
        </p:nvSpPr>
        <p:spPr>
          <a:xfrm>
            <a:off x="7597013" y="2517057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99CEE6-B498-1C80-F56F-D4180DA84FB5}"/>
              </a:ext>
            </a:extLst>
          </p:cNvPr>
          <p:cNvSpPr txBox="1"/>
          <p:nvPr/>
        </p:nvSpPr>
        <p:spPr>
          <a:xfrm>
            <a:off x="699308" y="3880369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0E04A7-5F6E-7AC1-7A1D-639381B1D164}"/>
              </a:ext>
            </a:extLst>
          </p:cNvPr>
          <p:cNvSpPr txBox="1"/>
          <p:nvPr/>
        </p:nvSpPr>
        <p:spPr>
          <a:xfrm>
            <a:off x="4137067" y="3880369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1B3BC6-B94F-D1F4-7BCF-5E96733A067B}"/>
              </a:ext>
            </a:extLst>
          </p:cNvPr>
          <p:cNvSpPr txBox="1"/>
          <p:nvPr/>
        </p:nvSpPr>
        <p:spPr>
          <a:xfrm>
            <a:off x="7574826" y="3880369"/>
            <a:ext cx="6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g)</a:t>
            </a:r>
          </a:p>
        </p:txBody>
      </p:sp>
      <p:pic>
        <p:nvPicPr>
          <p:cNvPr id="18" name="Đồ họa 3">
            <a:extLst>
              <a:ext uri="{FF2B5EF4-FFF2-40B4-BE49-F238E27FC236}">
                <a16:creationId xmlns:a16="http://schemas.microsoft.com/office/drawing/2014/main" xmlns="" id="{D01689A0-0D14-3902-77D1-7A7080C6B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19168" y="236113"/>
            <a:ext cx="4373044" cy="2064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736652-2E35-77DE-1483-846771A92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345" y="5210747"/>
            <a:ext cx="5539311" cy="112485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33E0087-1F97-6A24-54C6-19BDF06BEE8A}"/>
              </a:ext>
            </a:extLst>
          </p:cNvPr>
          <p:cNvSpPr/>
          <p:nvPr/>
        </p:nvSpPr>
        <p:spPr>
          <a:xfrm>
            <a:off x="2231923" y="2585884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FFF97DC-9C3C-57A8-648E-636C6E64D943}"/>
              </a:ext>
            </a:extLst>
          </p:cNvPr>
          <p:cNvSpPr/>
          <p:nvPr/>
        </p:nvSpPr>
        <p:spPr>
          <a:xfrm>
            <a:off x="5280150" y="2585883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039FD8D-C5DC-57AB-6F02-8D62F3F5ED37}"/>
              </a:ext>
            </a:extLst>
          </p:cNvPr>
          <p:cNvSpPr/>
          <p:nvPr/>
        </p:nvSpPr>
        <p:spPr>
          <a:xfrm>
            <a:off x="9025692" y="2585883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5C967D8-4608-E97A-44E1-5E6E28B04050}"/>
              </a:ext>
            </a:extLst>
          </p:cNvPr>
          <p:cNvSpPr/>
          <p:nvPr/>
        </p:nvSpPr>
        <p:spPr>
          <a:xfrm>
            <a:off x="2757949" y="3982146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92B1FC3-C526-6024-0779-8E761F7FCBDB}"/>
              </a:ext>
            </a:extLst>
          </p:cNvPr>
          <p:cNvSpPr/>
          <p:nvPr/>
        </p:nvSpPr>
        <p:spPr>
          <a:xfrm>
            <a:off x="6113959" y="4005689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0FDD417-C943-7A51-7557-C56EC645B6AB}"/>
              </a:ext>
            </a:extLst>
          </p:cNvPr>
          <p:cNvSpPr/>
          <p:nvPr/>
        </p:nvSpPr>
        <p:spPr>
          <a:xfrm>
            <a:off x="9551718" y="3982145"/>
            <a:ext cx="739018" cy="7177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</a:rPr>
              <a:t>&gt;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95907B1-0C1B-6213-C086-0682DF4EE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65" y="562264"/>
            <a:ext cx="4352921" cy="1707028"/>
          </a:xfrm>
          <a:prstGeom prst="rect">
            <a:avLst/>
          </a:prstGeom>
        </p:spPr>
      </p:pic>
      <p:sp>
        <p:nvSpPr>
          <p:cNvPr id="30" name="Arrow: Right 29">
            <a:hlinkClick r:id="" action="ppaction://noaction"/>
            <a:extLst>
              <a:ext uri="{FF2B5EF4-FFF2-40B4-BE49-F238E27FC236}">
                <a16:creationId xmlns:a16="http://schemas.microsoft.com/office/drawing/2014/main" xmlns="" id="{D29A8B3C-A5E3-14E5-2C85-90D39F899163}"/>
              </a:ext>
            </a:extLst>
          </p:cNvPr>
          <p:cNvSpPr/>
          <p:nvPr/>
        </p:nvSpPr>
        <p:spPr>
          <a:xfrm>
            <a:off x="377682" y="5842000"/>
            <a:ext cx="1104900" cy="749300"/>
          </a:xfrm>
          <a:prstGeom prst="rightArrow">
            <a:avLst/>
          </a:prstGeom>
          <a:solidFill>
            <a:srgbClr val="FF5C9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56</Words>
  <Application>Microsoft Office PowerPoint</Application>
  <PresentationFormat>Widescreen</PresentationFormat>
  <Paragraphs>31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nguyenthicam3553@gmail.com</dc:creator>
  <cp:lastModifiedBy>admin</cp:lastModifiedBy>
  <cp:revision>51</cp:revision>
  <dcterms:created xsi:type="dcterms:W3CDTF">2025-11-05T01:44:50Z</dcterms:created>
  <dcterms:modified xsi:type="dcterms:W3CDTF">2026-01-30T15:58:46Z</dcterms:modified>
</cp:coreProperties>
</file>