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68" r:id="rId3"/>
    <p:sldMasterId id="2147483700" r:id="rId4"/>
  </p:sldMasterIdLst>
  <p:notesMasterIdLst>
    <p:notesMasterId r:id="rId14"/>
  </p:notesMasterIdLst>
  <p:sldIdLst>
    <p:sldId id="258" r:id="rId5"/>
    <p:sldId id="339" r:id="rId6"/>
    <p:sldId id="259" r:id="rId7"/>
    <p:sldId id="262" r:id="rId8"/>
    <p:sldId id="335" r:id="rId9"/>
    <p:sldId id="336" r:id="rId10"/>
    <p:sldId id="260" r:id="rId11"/>
    <p:sldId id="265" r:id="rId12"/>
    <p:sldId id="33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9115"/>
    <a:srgbClr val="FF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A010-B508-4703-AC57-5D6E6B3CCC56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09D7D-3C33-4EF8-8F58-21B163FD9D3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965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Sau khi HS thảo luận nhóm đôi nói cho nhau nghe về công việc của một số nghề nghiệp, mời 1 HS làm phóng viên, phỏng vấn các HS trong lớp về công việc của một số ngành, nghề.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9D7D-3C33-4EF8-8F58-21B163FD9D3C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948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1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350B24D-B134-31BF-B076-A0E0670E2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42582BC5-9A80-81BB-E87D-643BD9441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B187DC8-ABC4-72C8-2846-080FD574A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D23FBD44-4610-1DD5-18A8-CF23E73A6CAE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305AA4-F68C-AB7C-E7BC-6E5E408BC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C1EBD5-D9DE-E3A4-80CD-69AED6322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B88524-B05C-33C4-712E-F95217C20D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FEB7E2-D02D-0432-608D-D8B46A82F8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C2C27B-1829-FF17-A055-6F6511E27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xmlns="" id="{E11CBAA4-D781-A2E3-DF14-679966C088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2C5CEE3-1C67-2D75-2C49-4D4446555A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88BB889-A1B8-0797-D545-201884178CAF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A40261E-83D3-3C91-1FDB-75AD9304B59B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2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0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03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6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4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6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84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4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6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5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1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17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24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4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5802EE6C-4269-7D43-0215-B9DFF844C8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444"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xmlns="" id="{E4CFEC03-EEA2-7AF9-977F-7F4CCEF37E2D}"/>
              </a:ext>
            </a:extLst>
          </p:cNvPr>
          <p:cNvGrpSpPr/>
          <p:nvPr userDrawn="1"/>
        </p:nvGrpSpPr>
        <p:grpSpPr>
          <a:xfrm>
            <a:off x="1096511" y="685801"/>
            <a:ext cx="10065849" cy="4998999"/>
            <a:chOff x="0" y="0"/>
            <a:chExt cx="3976632" cy="1974913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xmlns="" id="{4B0F63CE-0AFE-5254-5963-6E70D19C5D83}"/>
                </a:ext>
              </a:extLst>
            </p:cNvPr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lgDash"/>
              <a:round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xmlns="" id="{B12FEEA9-539F-CFAA-E656-58E9D0CF1DA3}"/>
                </a:ext>
              </a:extLst>
            </p:cNvPr>
            <p:cNvSpPr txBox="1"/>
            <p:nvPr/>
          </p:nvSpPr>
          <p:spPr>
            <a:xfrm>
              <a:off x="0" y="-28575"/>
              <a:ext cx="3976632" cy="20034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xmlns="" id="{C43434D7-4E88-ACA4-9901-9A01501CA9F5}"/>
              </a:ext>
            </a:extLst>
          </p:cNvPr>
          <p:cNvGrpSpPr/>
          <p:nvPr userDrawn="1"/>
        </p:nvGrpSpPr>
        <p:grpSpPr>
          <a:xfrm>
            <a:off x="1355381" y="969093"/>
            <a:ext cx="9548107" cy="4382343"/>
            <a:chOff x="0" y="0"/>
            <a:chExt cx="3772091" cy="1731296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7FC3C0F9-FA29-06F8-45D4-1EE245AFFDD6}"/>
                </a:ext>
              </a:extLst>
            </p:cNvPr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FAF07"/>
              </a:solidFill>
              <a:prstDash val="lgDash"/>
              <a:round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xmlns="" id="{D3F8CB41-3473-11E2-6449-10AED84D19A2}"/>
                </a:ext>
              </a:extLst>
            </p:cNvPr>
            <p:cNvSpPr txBox="1"/>
            <p:nvPr/>
          </p:nvSpPr>
          <p:spPr>
            <a:xfrm>
              <a:off x="0" y="-28575"/>
              <a:ext cx="3772091" cy="1759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9">
            <a:extLst>
              <a:ext uri="{FF2B5EF4-FFF2-40B4-BE49-F238E27FC236}">
                <a16:creationId xmlns:a16="http://schemas.microsoft.com/office/drawing/2014/main" xmlns="" id="{8D327DD8-119A-8B3F-7BAB-9A08C9B6E9D1}"/>
              </a:ext>
            </a:extLst>
          </p:cNvPr>
          <p:cNvSpPr/>
          <p:nvPr userDrawn="1"/>
        </p:nvSpPr>
        <p:spPr>
          <a:xfrm>
            <a:off x="-2145120" y="2204021"/>
            <a:ext cx="4539871" cy="4785108"/>
          </a:xfrm>
          <a:custGeom>
            <a:avLst/>
            <a:gdLst/>
            <a:ahLst/>
            <a:cxnLst/>
            <a:rect l="l" t="t" r="r" b="b"/>
            <a:pathLst>
              <a:path w="6809806" h="7177662">
                <a:moveTo>
                  <a:pt x="0" y="0"/>
                </a:moveTo>
                <a:lnTo>
                  <a:pt x="6809807" y="0"/>
                </a:lnTo>
                <a:lnTo>
                  <a:pt x="6809807" y="7177661"/>
                </a:lnTo>
                <a:lnTo>
                  <a:pt x="0" y="717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xmlns="" id="{A81C1043-F7FE-B29E-99FC-85E02DECA6DE}"/>
              </a:ext>
            </a:extLst>
          </p:cNvPr>
          <p:cNvSpPr/>
          <p:nvPr userDrawn="1"/>
        </p:nvSpPr>
        <p:spPr>
          <a:xfrm>
            <a:off x="10121038" y="1937058"/>
            <a:ext cx="4900345" cy="5165053"/>
          </a:xfrm>
          <a:custGeom>
            <a:avLst/>
            <a:gdLst/>
            <a:ahLst/>
            <a:cxnLst/>
            <a:rect l="l" t="t" r="r" b="b"/>
            <a:pathLst>
              <a:path w="7350517" h="7747580">
                <a:moveTo>
                  <a:pt x="0" y="0"/>
                </a:moveTo>
                <a:lnTo>
                  <a:pt x="7350517" y="0"/>
                </a:lnTo>
                <a:lnTo>
                  <a:pt x="7350517" y="7747580"/>
                </a:lnTo>
                <a:lnTo>
                  <a:pt x="0" y="7747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xmlns="" id="{E5B8B93C-738D-0D65-58C3-7D14A5EC3C86}"/>
              </a:ext>
            </a:extLst>
          </p:cNvPr>
          <p:cNvSpPr/>
          <p:nvPr userDrawn="1"/>
        </p:nvSpPr>
        <p:spPr>
          <a:xfrm rot="916814" flipH="1">
            <a:off x="1853872" y="2014161"/>
            <a:ext cx="687445" cy="762769"/>
          </a:xfrm>
          <a:custGeom>
            <a:avLst/>
            <a:gdLst/>
            <a:ahLst/>
            <a:cxnLst/>
            <a:rect l="l" t="t" r="r" b="b"/>
            <a:pathLst>
              <a:path w="1031168" h="1144153">
                <a:moveTo>
                  <a:pt x="1031168" y="0"/>
                </a:moveTo>
                <a:lnTo>
                  <a:pt x="0" y="0"/>
                </a:lnTo>
                <a:lnTo>
                  <a:pt x="0" y="1144153"/>
                </a:lnTo>
                <a:lnTo>
                  <a:pt x="1031168" y="1144153"/>
                </a:lnTo>
                <a:lnTo>
                  <a:pt x="10311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xmlns="" id="{8B16A760-6844-6471-20E0-D6C39539C6CE}"/>
              </a:ext>
            </a:extLst>
          </p:cNvPr>
          <p:cNvSpPr/>
          <p:nvPr userDrawn="1"/>
        </p:nvSpPr>
        <p:spPr>
          <a:xfrm rot="20985816">
            <a:off x="4607" y="340431"/>
            <a:ext cx="3916127" cy="946991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xmlns="" id="{33B58DF0-9E48-6131-AE7E-944F1C103E0F}"/>
              </a:ext>
            </a:extLst>
          </p:cNvPr>
          <p:cNvSpPr/>
          <p:nvPr userDrawn="1"/>
        </p:nvSpPr>
        <p:spPr>
          <a:xfrm>
            <a:off x="4137937" y="-6785"/>
            <a:ext cx="3916127" cy="946991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xmlns="" id="{602402EE-FB1D-62F5-5D9B-8C957173B68D}"/>
              </a:ext>
            </a:extLst>
          </p:cNvPr>
          <p:cNvSpPr/>
          <p:nvPr userDrawn="1"/>
        </p:nvSpPr>
        <p:spPr>
          <a:xfrm rot="879877">
            <a:off x="8297814" y="473495"/>
            <a:ext cx="3916127" cy="946991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xmlns="" id="{3C1038F6-01AE-202E-71B4-7DB2DD63674E}"/>
              </a:ext>
            </a:extLst>
          </p:cNvPr>
          <p:cNvSpPr/>
          <p:nvPr userDrawn="1"/>
        </p:nvSpPr>
        <p:spPr>
          <a:xfrm>
            <a:off x="397113" y="3025266"/>
            <a:ext cx="2429721" cy="3832734"/>
          </a:xfrm>
          <a:custGeom>
            <a:avLst/>
            <a:gdLst/>
            <a:ahLst/>
            <a:cxnLst/>
            <a:rect l="l" t="t" r="r" b="b"/>
            <a:pathLst>
              <a:path w="3644581" h="5749101">
                <a:moveTo>
                  <a:pt x="0" y="0"/>
                </a:moveTo>
                <a:lnTo>
                  <a:pt x="3644581" y="0"/>
                </a:lnTo>
                <a:lnTo>
                  <a:pt x="3644581" y="5749101"/>
                </a:lnTo>
                <a:lnTo>
                  <a:pt x="0" y="5749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xmlns="" id="{9A222B60-7A1E-58B0-2D1A-3CB2B10A4C21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3FA6269-2A5A-5981-3D5E-7A4F2C826A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E570384-22A4-E6EB-24A4-37F8D7982D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56475C5-4886-71BD-3E36-960249A13F4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D007B65-61BE-8BA2-86AF-56C04469C2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7804D6D-058C-8A69-7581-5B603DAF081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3" name="Hình ảnh 31">
            <a:extLst>
              <a:ext uri="{FF2B5EF4-FFF2-40B4-BE49-F238E27FC236}">
                <a16:creationId xmlns:a16="http://schemas.microsoft.com/office/drawing/2014/main" xmlns="" id="{A678EE40-1ADB-A041-13AE-5E87D71EDDB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9DF89E4-C5F3-1562-A300-6CF3F20C7D3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xmlns="" id="{A22870CB-DEA2-C551-68B7-56ACAD9BBF24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8AB34FC-F115-73F1-3855-E7C1CC1AC6CF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3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40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16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DB48E4-1526-73B5-EFF5-7E823F45EC0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t="3792" r="610"/>
          <a:stretch/>
        </p:blipFill>
        <p:spPr>
          <a:xfrm>
            <a:off x="-47656" y="0"/>
            <a:ext cx="12239656" cy="6857999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E48697E5-46E1-CEDC-4EC6-99F61A406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79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A5A6415E-2E76-7FAC-A5BA-FDE9F57AD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96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A17FD1C-5FE1-8B9B-83DD-9632F3B29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79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9CD50186-6214-9B32-49AB-AA0B198A37C7}"/>
              </a:ext>
            </a:extLst>
          </p:cNvPr>
          <p:cNvSpPr txBox="1"/>
          <p:nvPr userDrawn="1"/>
        </p:nvSpPr>
        <p:spPr>
          <a:xfrm>
            <a:off x="1423988" y="9182057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670689-DC65-493B-35B8-8D87435B21A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95595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7DEC12-503B-36DE-2AC9-B8131223802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52397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98EA24-65F6-2D47-FAAC-4DB2DF51AC6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52397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73B6CE-0C41-17F8-E3DA-6271C1180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30632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4C634A-76A9-2EBA-B676-B8FEF4A970B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30632"/>
            <a:ext cx="2487663" cy="2552700"/>
          </a:xfrm>
          <a:prstGeom prst="rect">
            <a:avLst/>
          </a:prstGeom>
        </p:spPr>
      </p:pic>
      <p:pic>
        <p:nvPicPr>
          <p:cNvPr id="13" name="Hình ảnh 31">
            <a:extLst>
              <a:ext uri="{FF2B5EF4-FFF2-40B4-BE49-F238E27FC236}">
                <a16:creationId xmlns:a16="http://schemas.microsoft.com/office/drawing/2014/main" xmlns="" id="{3464C6F2-1070-CF58-8A5F-66A5B6529A2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 r="12560" b="22493"/>
          <a:stretch>
            <a:fillRect/>
          </a:stretch>
        </p:blipFill>
        <p:spPr>
          <a:xfrm>
            <a:off x="-2009726" y="-219888"/>
            <a:ext cx="1577926" cy="1970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858940-6678-47B1-0AA8-E6E93F44E93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347095" y="-1125511"/>
            <a:ext cx="1926503" cy="816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2E947916-B0B1-C8F9-991A-A59244FC5485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9492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B107BD-9AF7-B014-CB68-F8B6AAF0205D}"/>
              </a:ext>
            </a:extLst>
          </p:cNvPr>
          <p:cNvSpPr txBox="1"/>
          <p:nvPr userDrawn="1"/>
        </p:nvSpPr>
        <p:spPr>
          <a:xfrm>
            <a:off x="-2785755" y="1588848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416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4F267E-6796-6458-6A59-0EAC53CF9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7FCD8AE-EB36-6700-E5CF-F2D203906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82358"/>
            <a:ext cx="17297400" cy="72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4119DD-3172-F1A6-1D1C-840AA0B62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75EE6E-7F84-F1A0-F28C-853725FC9B76}"/>
              </a:ext>
            </a:extLst>
          </p:cNvPr>
          <p:cNvSpPr txBox="1"/>
          <p:nvPr/>
        </p:nvSpPr>
        <p:spPr>
          <a:xfrm>
            <a:off x="506185" y="1798241"/>
            <a:ext cx="1117962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Nghề gì chăm sóc bệnh 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rgbClr val="C0504D">
                    <a:lumMod val="75000"/>
                  </a:srgbClr>
                </a:solidFill>
                <a:latin typeface="UTM Avo" panose="02040603050506020204" pitchFamily="18" charset="0"/>
              </a:rPr>
              <a:t>Cho ta khỏe mạnh, vui chơi cả ngày?</a:t>
            </a:r>
            <a:endParaRPr kumimoji="0" lang="vi-VN" sz="3800" b="1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(Là nghề gì?)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1B48EE-6652-9E60-9177-55947A1BD2A2}"/>
              </a:ext>
            </a:extLst>
          </p:cNvPr>
          <p:cNvSpPr txBox="1"/>
          <p:nvPr/>
        </p:nvSpPr>
        <p:spPr>
          <a:xfrm>
            <a:off x="4398737" y="3814178"/>
            <a:ext cx="5900964" cy="861774"/>
          </a:xfrm>
          <a:prstGeom prst="rect">
            <a:avLst/>
          </a:prstGeom>
          <a:solidFill>
            <a:srgbClr val="FFC2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chemeClr val="bg1"/>
                </a:solidFill>
                <a:latin typeface="UTM Avo" panose="02040603050506020204" pitchFamily="18" charset="0"/>
              </a:rPr>
              <a:t>BÁC SĨ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TI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9F6DD4CE-4F90-2E9E-E041-E492BD5B7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38800" y="17982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CB54DFD-2913-DC67-FD42-B5659239A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4094EC16-A795-B551-213E-AAEB54245B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44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FD064D72-F222-62CD-D5F7-48C5DB7CA6D2}"/>
              </a:ext>
            </a:extLst>
          </p:cNvPr>
          <p:cNvGrpSpPr/>
          <p:nvPr/>
        </p:nvGrpSpPr>
        <p:grpSpPr>
          <a:xfrm>
            <a:off x="1096511" y="685801"/>
            <a:ext cx="10065849" cy="4998999"/>
            <a:chOff x="0" y="0"/>
            <a:chExt cx="3976632" cy="197491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1AFA85D2-A949-DC42-6582-DD993853AE5C}"/>
                </a:ext>
              </a:extLst>
            </p:cNvPr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lgDash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1273529D-01AD-9A5E-207B-265A346174BA}"/>
                </a:ext>
              </a:extLst>
            </p:cNvPr>
            <p:cNvSpPr txBox="1"/>
            <p:nvPr/>
          </p:nvSpPr>
          <p:spPr>
            <a:xfrm>
              <a:off x="0" y="-28575"/>
              <a:ext cx="3976632" cy="20034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5E0058BA-9062-5E42-C618-DB6CFE60A1CC}"/>
              </a:ext>
            </a:extLst>
          </p:cNvPr>
          <p:cNvGrpSpPr/>
          <p:nvPr/>
        </p:nvGrpSpPr>
        <p:grpSpPr>
          <a:xfrm>
            <a:off x="1355381" y="969093"/>
            <a:ext cx="9548107" cy="4382343"/>
            <a:chOff x="0" y="0"/>
            <a:chExt cx="3772091" cy="1731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901B0DED-AF7C-6D9C-47DC-B1AD50362B1C}"/>
                </a:ext>
              </a:extLst>
            </p:cNvPr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FAF07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xmlns="" id="{137FD8DF-7697-DA9F-2182-F2B2F6FF8FCA}"/>
                </a:ext>
              </a:extLst>
            </p:cNvPr>
            <p:cNvSpPr txBox="1"/>
            <p:nvPr/>
          </p:nvSpPr>
          <p:spPr>
            <a:xfrm>
              <a:off x="0" y="-28575"/>
              <a:ext cx="3772091" cy="1759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6664A620-655F-3BC5-B02F-5109EB4EFECA}"/>
              </a:ext>
            </a:extLst>
          </p:cNvPr>
          <p:cNvSpPr/>
          <p:nvPr/>
        </p:nvSpPr>
        <p:spPr>
          <a:xfrm>
            <a:off x="-2145120" y="2204021"/>
            <a:ext cx="4539871" cy="4785108"/>
          </a:xfrm>
          <a:custGeom>
            <a:avLst/>
            <a:gdLst/>
            <a:ahLst/>
            <a:cxnLst/>
            <a:rect l="l" t="t" r="r" b="b"/>
            <a:pathLst>
              <a:path w="6809806" h="7177662">
                <a:moveTo>
                  <a:pt x="0" y="0"/>
                </a:moveTo>
                <a:lnTo>
                  <a:pt x="6809807" y="0"/>
                </a:lnTo>
                <a:lnTo>
                  <a:pt x="6809807" y="7177661"/>
                </a:lnTo>
                <a:lnTo>
                  <a:pt x="0" y="717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51FF31B0-8D47-E047-628A-B4A716B4BB4F}"/>
              </a:ext>
            </a:extLst>
          </p:cNvPr>
          <p:cNvSpPr/>
          <p:nvPr/>
        </p:nvSpPr>
        <p:spPr>
          <a:xfrm>
            <a:off x="10121038" y="1937058"/>
            <a:ext cx="4900345" cy="5165053"/>
          </a:xfrm>
          <a:custGeom>
            <a:avLst/>
            <a:gdLst/>
            <a:ahLst/>
            <a:cxnLst/>
            <a:rect l="l" t="t" r="r" b="b"/>
            <a:pathLst>
              <a:path w="7350517" h="7747580">
                <a:moveTo>
                  <a:pt x="0" y="0"/>
                </a:moveTo>
                <a:lnTo>
                  <a:pt x="7350517" y="0"/>
                </a:lnTo>
                <a:lnTo>
                  <a:pt x="7350517" y="7747580"/>
                </a:lnTo>
                <a:lnTo>
                  <a:pt x="0" y="7747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420C4684-CFB3-3FE6-050D-BF4E124B7317}"/>
              </a:ext>
            </a:extLst>
          </p:cNvPr>
          <p:cNvSpPr/>
          <p:nvPr/>
        </p:nvSpPr>
        <p:spPr>
          <a:xfrm rot="916814" flipH="1">
            <a:off x="1853872" y="2014161"/>
            <a:ext cx="687445" cy="762769"/>
          </a:xfrm>
          <a:custGeom>
            <a:avLst/>
            <a:gdLst/>
            <a:ahLst/>
            <a:cxnLst/>
            <a:rect l="l" t="t" r="r" b="b"/>
            <a:pathLst>
              <a:path w="1031168" h="1144153">
                <a:moveTo>
                  <a:pt x="1031168" y="0"/>
                </a:moveTo>
                <a:lnTo>
                  <a:pt x="0" y="0"/>
                </a:lnTo>
                <a:lnTo>
                  <a:pt x="0" y="1144153"/>
                </a:lnTo>
                <a:lnTo>
                  <a:pt x="1031168" y="1144153"/>
                </a:lnTo>
                <a:lnTo>
                  <a:pt x="10311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FF2DF4CA-0E21-9896-B0CF-8582487D3F89}"/>
              </a:ext>
            </a:extLst>
          </p:cNvPr>
          <p:cNvSpPr/>
          <p:nvPr/>
        </p:nvSpPr>
        <p:spPr>
          <a:xfrm rot="-614184">
            <a:off x="4607" y="340431"/>
            <a:ext cx="3916127" cy="946991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29D0F9E3-EDC7-CB47-1219-E4418DDBD5E8}"/>
              </a:ext>
            </a:extLst>
          </p:cNvPr>
          <p:cNvSpPr/>
          <p:nvPr/>
        </p:nvSpPr>
        <p:spPr>
          <a:xfrm>
            <a:off x="4137937" y="-6785"/>
            <a:ext cx="3916127" cy="946991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71BFA7D1-2BFC-B50E-685C-2E1A1B6AB28B}"/>
              </a:ext>
            </a:extLst>
          </p:cNvPr>
          <p:cNvSpPr/>
          <p:nvPr/>
        </p:nvSpPr>
        <p:spPr>
          <a:xfrm rot="879877">
            <a:off x="8297814" y="473495"/>
            <a:ext cx="3916127" cy="946991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E5B98195-8C1D-21C2-024F-F938FFC7BA81}"/>
              </a:ext>
            </a:extLst>
          </p:cNvPr>
          <p:cNvSpPr/>
          <p:nvPr/>
        </p:nvSpPr>
        <p:spPr>
          <a:xfrm>
            <a:off x="397113" y="3025266"/>
            <a:ext cx="2429721" cy="3832734"/>
          </a:xfrm>
          <a:custGeom>
            <a:avLst/>
            <a:gdLst/>
            <a:ahLst/>
            <a:cxnLst/>
            <a:rect l="l" t="t" r="r" b="b"/>
            <a:pathLst>
              <a:path w="3644581" h="5749101">
                <a:moveTo>
                  <a:pt x="0" y="0"/>
                </a:moveTo>
                <a:lnTo>
                  <a:pt x="3644581" y="0"/>
                </a:lnTo>
                <a:lnTo>
                  <a:pt x="3644581" y="5749101"/>
                </a:lnTo>
                <a:lnTo>
                  <a:pt x="0" y="5749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2D75B1-784B-437C-AD34-C080CEC5F8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7813" y="2167729"/>
            <a:ext cx="922404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77E1F80B-C85F-BA00-13B8-D089DE71CEDC}"/>
              </a:ext>
            </a:extLst>
          </p:cNvPr>
          <p:cNvGrpSpPr/>
          <p:nvPr/>
        </p:nvGrpSpPr>
        <p:grpSpPr>
          <a:xfrm>
            <a:off x="751113" y="93020"/>
            <a:ext cx="11310257" cy="6438411"/>
            <a:chOff x="0" y="0"/>
            <a:chExt cx="3772091" cy="1731296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xmlns="" id="{CA985B3A-E66E-1394-55AF-786D9C4FBF65}"/>
                </a:ext>
              </a:extLst>
            </p:cNvPr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FAF07"/>
              </a:solidFill>
              <a:prstDash val="lgDash"/>
              <a:round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xmlns="" id="{B8DAC1CF-5569-4E8F-8604-B17D21B15996}"/>
                </a:ext>
              </a:extLst>
            </p:cNvPr>
            <p:cNvSpPr txBox="1"/>
            <p:nvPr/>
          </p:nvSpPr>
          <p:spPr>
            <a:xfrm>
              <a:off x="0" y="-28575"/>
              <a:ext cx="3772091" cy="1759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D56DC1-322A-5426-8C49-A4CA6BF1B453}"/>
              </a:ext>
            </a:extLst>
          </p:cNvPr>
          <p:cNvSpPr txBox="1"/>
          <p:nvPr/>
        </p:nvSpPr>
        <p:spPr>
          <a:xfrm>
            <a:off x="791936" y="169220"/>
            <a:ext cx="11179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y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sắp xếp những bức tranh đã sưu tầm theo nội dung sau và giới thiệu về bức tranh em yêu thích nhất.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xmlns="" id="{DE6F4BE5-49DC-779E-1904-2F227D148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44" y="1123327"/>
            <a:ext cx="6330042" cy="4220029"/>
          </a:xfrm>
          <a:prstGeom prst="rect">
            <a:avLst/>
          </a:prstGeom>
        </p:spPr>
      </p:pic>
      <p:pic>
        <p:nvPicPr>
          <p:cNvPr id="9" name="Picture 8" descr="A screenshot of a cartoon&#10;&#10;AI-generated content may be incorrect.">
            <a:extLst>
              <a:ext uri="{FF2B5EF4-FFF2-40B4-BE49-F238E27FC236}">
                <a16:creationId xmlns:a16="http://schemas.microsoft.com/office/drawing/2014/main" xmlns="" id="{D5DEAEAC-E3ED-6516-473B-EE2326935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66" y="5343356"/>
            <a:ext cx="4946080" cy="12381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630849-F84E-609B-7105-FB9AE4C9D1BA}"/>
              </a:ext>
            </a:extLst>
          </p:cNvPr>
          <p:cNvSpPr/>
          <p:nvPr/>
        </p:nvSpPr>
        <p:spPr>
          <a:xfrm>
            <a:off x="4495800" y="5539014"/>
            <a:ext cx="1117600" cy="391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93DA42-955D-F3E1-E2AA-C56B23B6C73B}"/>
              </a:ext>
            </a:extLst>
          </p:cNvPr>
          <p:cNvSpPr txBox="1"/>
          <p:nvPr/>
        </p:nvSpPr>
        <p:spPr>
          <a:xfrm>
            <a:off x="4580467" y="5561920"/>
            <a:ext cx="93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 hội</a:t>
            </a:r>
            <a:endParaRPr lang="en-SG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6E682143-7BEC-B3A2-3CE9-BC1D1EC57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781854" y="776795"/>
            <a:ext cx="4628291" cy="1506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AF965A-E76C-8727-8394-5E49160C2669}"/>
              </a:ext>
            </a:extLst>
          </p:cNvPr>
          <p:cNvSpPr txBox="1"/>
          <p:nvPr/>
        </p:nvSpPr>
        <p:spPr>
          <a:xfrm>
            <a:off x="2379437" y="2635771"/>
            <a:ext cx="799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Thuyết trình về sản phẩm của mình.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DD105F-1596-401B-9D38-8D34EBCA2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65" y="1030131"/>
            <a:ext cx="918746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1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9F5A1B-E308-5937-49F5-626CD4C1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C782A0-C925-3207-7CA4-7EA17DBBD5AE}"/>
              </a:ext>
            </a:extLst>
          </p:cNvPr>
          <p:cNvSpPr txBox="1"/>
          <p:nvPr/>
        </p:nvSpPr>
        <p:spPr>
          <a:xfrm>
            <a:off x="2341337" y="2013471"/>
            <a:ext cx="799646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Chia sẻ về bức tranh em yêu thích nhất. Giải thích lí do.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70C3D19-391C-9DC8-F205-B91E51550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638C1F5-5AA7-7EB8-C671-CF34647CA2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44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9FB9B10C-C53E-F3A2-734E-1078CDAC4A93}"/>
              </a:ext>
            </a:extLst>
          </p:cNvPr>
          <p:cNvGrpSpPr/>
          <p:nvPr/>
        </p:nvGrpSpPr>
        <p:grpSpPr>
          <a:xfrm>
            <a:off x="1096511" y="685801"/>
            <a:ext cx="10065849" cy="4998999"/>
            <a:chOff x="0" y="0"/>
            <a:chExt cx="3976632" cy="197491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CD7B5ED0-9C18-CE8F-A524-52F595E14917}"/>
                </a:ext>
              </a:extLst>
            </p:cNvPr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lgDash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496AD02A-635F-C0C0-0368-DA90ECCB3399}"/>
                </a:ext>
              </a:extLst>
            </p:cNvPr>
            <p:cNvSpPr txBox="1"/>
            <p:nvPr/>
          </p:nvSpPr>
          <p:spPr>
            <a:xfrm>
              <a:off x="0" y="-28575"/>
              <a:ext cx="3976632" cy="20034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A1BE0CA1-C48E-8427-6947-23C76A2CDBA6}"/>
              </a:ext>
            </a:extLst>
          </p:cNvPr>
          <p:cNvGrpSpPr/>
          <p:nvPr/>
        </p:nvGrpSpPr>
        <p:grpSpPr>
          <a:xfrm>
            <a:off x="1355381" y="969093"/>
            <a:ext cx="9548107" cy="4382343"/>
            <a:chOff x="0" y="0"/>
            <a:chExt cx="3772091" cy="1731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601F17F9-BAE1-BD9E-5A11-0CC3701DF9CD}"/>
                </a:ext>
              </a:extLst>
            </p:cNvPr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FAF07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xmlns="" id="{7D241B3E-5B29-786D-280F-0712FB4298A0}"/>
                </a:ext>
              </a:extLst>
            </p:cNvPr>
            <p:cNvSpPr txBox="1"/>
            <p:nvPr/>
          </p:nvSpPr>
          <p:spPr>
            <a:xfrm>
              <a:off x="0" y="-28575"/>
              <a:ext cx="3772091" cy="1759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EDC01E02-EAAC-9922-A915-2F89AAA5CAA7}"/>
              </a:ext>
            </a:extLst>
          </p:cNvPr>
          <p:cNvSpPr/>
          <p:nvPr/>
        </p:nvSpPr>
        <p:spPr>
          <a:xfrm>
            <a:off x="-2145120" y="2204021"/>
            <a:ext cx="4539871" cy="4785108"/>
          </a:xfrm>
          <a:custGeom>
            <a:avLst/>
            <a:gdLst/>
            <a:ahLst/>
            <a:cxnLst/>
            <a:rect l="l" t="t" r="r" b="b"/>
            <a:pathLst>
              <a:path w="6809806" h="7177662">
                <a:moveTo>
                  <a:pt x="0" y="0"/>
                </a:moveTo>
                <a:lnTo>
                  <a:pt x="6809807" y="0"/>
                </a:lnTo>
                <a:lnTo>
                  <a:pt x="6809807" y="7177661"/>
                </a:lnTo>
                <a:lnTo>
                  <a:pt x="0" y="717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37A31E96-DD4F-BA8E-9889-AD7EF7AD3004}"/>
              </a:ext>
            </a:extLst>
          </p:cNvPr>
          <p:cNvSpPr/>
          <p:nvPr/>
        </p:nvSpPr>
        <p:spPr>
          <a:xfrm>
            <a:off x="10121038" y="1937058"/>
            <a:ext cx="4900345" cy="5165053"/>
          </a:xfrm>
          <a:custGeom>
            <a:avLst/>
            <a:gdLst/>
            <a:ahLst/>
            <a:cxnLst/>
            <a:rect l="l" t="t" r="r" b="b"/>
            <a:pathLst>
              <a:path w="7350517" h="7747580">
                <a:moveTo>
                  <a:pt x="0" y="0"/>
                </a:moveTo>
                <a:lnTo>
                  <a:pt x="7350517" y="0"/>
                </a:lnTo>
                <a:lnTo>
                  <a:pt x="7350517" y="7747580"/>
                </a:lnTo>
                <a:lnTo>
                  <a:pt x="0" y="7747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82520255-A182-A238-2BCF-4F3C9B3064E0}"/>
              </a:ext>
            </a:extLst>
          </p:cNvPr>
          <p:cNvSpPr/>
          <p:nvPr/>
        </p:nvSpPr>
        <p:spPr>
          <a:xfrm rot="916814" flipH="1">
            <a:off x="1853872" y="2014161"/>
            <a:ext cx="687445" cy="762769"/>
          </a:xfrm>
          <a:custGeom>
            <a:avLst/>
            <a:gdLst/>
            <a:ahLst/>
            <a:cxnLst/>
            <a:rect l="l" t="t" r="r" b="b"/>
            <a:pathLst>
              <a:path w="1031168" h="1144153">
                <a:moveTo>
                  <a:pt x="1031168" y="0"/>
                </a:moveTo>
                <a:lnTo>
                  <a:pt x="0" y="0"/>
                </a:lnTo>
                <a:lnTo>
                  <a:pt x="0" y="1144153"/>
                </a:lnTo>
                <a:lnTo>
                  <a:pt x="1031168" y="1144153"/>
                </a:lnTo>
                <a:lnTo>
                  <a:pt x="10311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58B604B2-B0C5-B55F-9641-AF488E8F6C0E}"/>
              </a:ext>
            </a:extLst>
          </p:cNvPr>
          <p:cNvSpPr/>
          <p:nvPr/>
        </p:nvSpPr>
        <p:spPr>
          <a:xfrm rot="-614184">
            <a:off x="4607" y="340431"/>
            <a:ext cx="3916127" cy="946991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FFE140CA-51E1-D4B0-7978-6611FF07359F}"/>
              </a:ext>
            </a:extLst>
          </p:cNvPr>
          <p:cNvSpPr/>
          <p:nvPr/>
        </p:nvSpPr>
        <p:spPr>
          <a:xfrm>
            <a:off x="4137937" y="-6785"/>
            <a:ext cx="3916127" cy="946991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66F7D537-BD7C-1492-AB66-75CECA66264C}"/>
              </a:ext>
            </a:extLst>
          </p:cNvPr>
          <p:cNvSpPr/>
          <p:nvPr/>
        </p:nvSpPr>
        <p:spPr>
          <a:xfrm rot="879877">
            <a:off x="8297814" y="473495"/>
            <a:ext cx="3916127" cy="946991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A1E232A3-A8BC-53CE-2C89-EADDE1D5AF2D}"/>
              </a:ext>
            </a:extLst>
          </p:cNvPr>
          <p:cNvSpPr/>
          <p:nvPr/>
        </p:nvSpPr>
        <p:spPr>
          <a:xfrm>
            <a:off x="-328951" y="3025266"/>
            <a:ext cx="2429721" cy="3832734"/>
          </a:xfrm>
          <a:custGeom>
            <a:avLst/>
            <a:gdLst/>
            <a:ahLst/>
            <a:cxnLst/>
            <a:rect l="l" t="t" r="r" b="b"/>
            <a:pathLst>
              <a:path w="3644581" h="5749101">
                <a:moveTo>
                  <a:pt x="0" y="0"/>
                </a:moveTo>
                <a:lnTo>
                  <a:pt x="3644581" y="0"/>
                </a:lnTo>
                <a:lnTo>
                  <a:pt x="3644581" y="5749101"/>
                </a:lnTo>
                <a:lnTo>
                  <a:pt x="0" y="5749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EA663A0-22C5-470A-96EE-682E0F53F6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3982" y="1531340"/>
            <a:ext cx="9224047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1297BD-7296-89EB-3E4F-064CFD41C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FDD027B4-9C2D-16C1-BAD7-2D3D52B5DD32}"/>
              </a:ext>
            </a:extLst>
          </p:cNvPr>
          <p:cNvGrpSpPr/>
          <p:nvPr/>
        </p:nvGrpSpPr>
        <p:grpSpPr>
          <a:xfrm>
            <a:off x="751113" y="169220"/>
            <a:ext cx="11310257" cy="6438411"/>
            <a:chOff x="0" y="0"/>
            <a:chExt cx="3772091" cy="1731296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xmlns="" id="{3D7DDB22-C37B-8665-5DD2-99FFB018C625}"/>
                </a:ext>
              </a:extLst>
            </p:cNvPr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FAF07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xmlns="" id="{88AE2852-F284-F99D-A004-2B6FDA6F6ED4}"/>
                </a:ext>
              </a:extLst>
            </p:cNvPr>
            <p:cNvSpPr txBox="1"/>
            <p:nvPr/>
          </p:nvSpPr>
          <p:spPr>
            <a:xfrm>
              <a:off x="0" y="-28575"/>
              <a:ext cx="3772091" cy="1759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xmlns="" id="{08335735-1495-6C39-01FB-F707A99A2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32"/>
          <a:stretch>
            <a:fillRect/>
          </a:stretch>
        </p:blipFill>
        <p:spPr>
          <a:xfrm>
            <a:off x="2503035" y="490226"/>
            <a:ext cx="7008130" cy="812359"/>
          </a:xfrm>
          <a:prstGeom prst="rect">
            <a:avLst/>
          </a:prstGeom>
        </p:spPr>
      </p:pic>
      <p:pic>
        <p:nvPicPr>
          <p:cNvPr id="10" name="Picture 9" descr="A cartoon of a child and child&#10;&#10;AI-generated content may be incorrect.">
            <a:extLst>
              <a:ext uri="{FF2B5EF4-FFF2-40B4-BE49-F238E27FC236}">
                <a16:creationId xmlns:a16="http://schemas.microsoft.com/office/drawing/2014/main" xmlns="" id="{BC190766-833C-93CF-FC0A-6A348B00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1049" r="5919"/>
          <a:stretch>
            <a:fillRect/>
          </a:stretch>
        </p:blipFill>
        <p:spPr>
          <a:xfrm>
            <a:off x="5060041" y="1497963"/>
            <a:ext cx="6691087" cy="4914290"/>
          </a:xfrm>
          <a:prstGeom prst="rect">
            <a:avLst/>
          </a:prstGeom>
        </p:spPr>
      </p:pic>
      <p:pic>
        <p:nvPicPr>
          <p:cNvPr id="11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xmlns="" id="{B30C7DF2-CAAC-D883-4A43-CB88A1A0C1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2891" y="2717359"/>
            <a:ext cx="3867150" cy="21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C3918A5E-6E18-CD52-55CE-040BE0F9CF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pic>
        <p:nvPicPr>
          <p:cNvPr id="6" name="Picture 5" descr="A blackboard with a wooden stand&#10;&#10;Description automatically generated">
            <a:extLst>
              <a:ext uri="{FF2B5EF4-FFF2-40B4-BE49-F238E27FC236}">
                <a16:creationId xmlns:a16="http://schemas.microsoft.com/office/drawing/2014/main" xmlns="" id="{C3C72FEA-38BE-687C-8D29-B5C14E810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50" y="-62888"/>
            <a:ext cx="7966941" cy="7481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B62AFBD-D581-F44A-2A85-18FAD1B93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2929" y="1786043"/>
            <a:ext cx="3802543" cy="4987547"/>
          </a:xfrm>
          <a:prstGeom prst="rect">
            <a:avLst/>
          </a:prstGeom>
        </p:spPr>
      </p:pic>
      <p:pic>
        <p:nvPicPr>
          <p:cNvPr id="16" name="Picture 15" descr="A group of microphones&#10;&#10;Description automatically generated">
            <a:extLst>
              <a:ext uri="{FF2B5EF4-FFF2-40B4-BE49-F238E27FC236}">
                <a16:creationId xmlns:a16="http://schemas.microsoft.com/office/drawing/2014/main" xmlns="" id="{BF6629E9-9E12-3854-27C9-D24E2881EF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68" b="90000" l="10000" r="90000">
                        <a14:foregroundMark x1="84058" y1="8768" x2="57971" y2="39420"/>
                        <a14:foregroundMark x1="89710" y1="14783" x2="83406" y2="20652"/>
                        <a14:foregroundMark x1="83406" y1="20652" x2="80725" y2="20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63" b="50000"/>
          <a:stretch/>
        </p:blipFill>
        <p:spPr>
          <a:xfrm>
            <a:off x="7524664" y="2492074"/>
            <a:ext cx="3898118" cy="3633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6FE80D-BEFD-C40F-4028-4FC3EA5D0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2825" y="1355179"/>
            <a:ext cx="6163590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118</Words>
  <Application>Microsoft Office PowerPoint</Application>
  <PresentationFormat>Widescreen</PresentationFormat>
  <Paragraphs>10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#9Slide05 Bodega Script</vt:lpstr>
      <vt:lpstr>#9Slide07 HoneyCream</vt:lpstr>
      <vt:lpstr>Aptos</vt:lpstr>
      <vt:lpstr>Arial</vt:lpstr>
      <vt:lpstr>Calibri</vt:lpstr>
      <vt:lpstr>Caveat Brush</vt:lpstr>
      <vt:lpstr>SVN-Newton</vt:lpstr>
      <vt:lpstr>Tahoma</vt:lpstr>
      <vt:lpstr>Times New Roman</vt:lpstr>
      <vt:lpstr>UTM Avo</vt:lpstr>
      <vt:lpstr>1_Office Theme</vt:lpstr>
      <vt:lpstr>3_Office Theme</vt:lpstr>
      <vt:lpstr>2_Office Theme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admin</cp:lastModifiedBy>
  <cp:revision>12</cp:revision>
  <dcterms:created xsi:type="dcterms:W3CDTF">2025-10-07T14:06:20Z</dcterms:created>
  <dcterms:modified xsi:type="dcterms:W3CDTF">2026-01-30T13:33:15Z</dcterms:modified>
</cp:coreProperties>
</file>