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"/>
  </p:notesMasterIdLst>
  <p:sldIdLst>
    <p:sldId id="256" r:id="rId2"/>
    <p:sldId id="266" r:id="rId3"/>
    <p:sldId id="269" r:id="rId4"/>
    <p:sldId id="273" r:id="rId5"/>
    <p:sldId id="274" r:id="rId6"/>
    <p:sldId id="277" r:id="rId7"/>
    <p:sldId id="280" r:id="rId8"/>
    <p:sldId id="287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CC"/>
    <a:srgbClr val="FF94C3"/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64" d="100"/>
          <a:sy n="64" d="100"/>
        </p:scale>
        <p:origin x="1236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031D8B-6ACB-49DE-9490-A946B0B3FF60}" type="datetimeFigureOut">
              <a:rPr lang="en-US" smtClean="0"/>
              <a:t>1/30/2026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1A22F1-1DBE-4A6B-9B56-972CA19D3F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77654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1A22F1-1DBE-4A6B-9B56-972CA19D3F5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96183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hyperlink" Target="https://www.facebook.com/groups/629898828017053" TargetMode="Externa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www.facebook.com/groups/629898828017053" TargetMode="External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B294029B-B1C8-CDF8-3508-867111ABF6B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83127" y="7589"/>
            <a:ext cx="12275127" cy="6889475"/>
          </a:xfrm>
          <a:prstGeom prst="rect">
            <a:avLst/>
          </a:prstGeom>
        </p:spPr>
      </p:pic>
      <p:sp>
        <p:nvSpPr>
          <p:cNvPr id="2" name="TextBox 3">
            <a:extLst>
              <a:ext uri="{FF2B5EF4-FFF2-40B4-BE49-F238E27FC236}">
                <a16:creationId xmlns:a16="http://schemas.microsoft.com/office/drawing/2014/main" xmlns="" id="{4C1504CB-2BBB-DA7D-AFE4-4F71D19A7BDC}"/>
              </a:ext>
            </a:extLst>
          </p:cNvPr>
          <p:cNvSpPr txBox="1"/>
          <p:nvPr userDrawn="1"/>
        </p:nvSpPr>
        <p:spPr>
          <a:xfrm>
            <a:off x="2487663" y="8394092"/>
            <a:ext cx="1021842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3000" b="1" i="0" u="sng" strike="noStrike" kern="1200" cap="none" spc="0" normalizeH="0" baseline="0" noProof="0" dirty="0" err="1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A6C583D-F1DE-E39E-DC53-E40DE37F9AD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67050" y="-727075"/>
            <a:ext cx="2487663" cy="25527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F1EAE11-9C28-2CDA-4886-C459FF443CB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524750"/>
            <a:ext cx="2487663" cy="25527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C7B9CA3-7DE2-507A-AB24-670A42AAEC2F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041900" y="-493819"/>
            <a:ext cx="2664183" cy="493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1666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2841423-07EA-026F-F584-E6BF006599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D14FCEA4-3DB6-5DB7-9BEB-E5F25A58CC3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F98DF8A-5D2F-E312-C212-DAF8FE7E9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E977629-A332-452C-96C3-322398F40221}" type="datetimeFigureOut">
              <a:rPr lang="en-US" smtClean="0"/>
              <a:t>1/30/2026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E196EA7-4777-E436-FC18-55ED03A257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47D296E-EBDF-3DC7-FF88-2B68743ABC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2B98306-23F5-4F0A-BE3E-A41F19D49C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3353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53910A08-0BD7-409C-394E-797099F206C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696E8354-C67A-C374-8F6A-6542AA2971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9E10807-6B37-9BC4-B387-81FF84F77CB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E977629-A332-452C-96C3-322398F40221}" type="datetimeFigureOut">
              <a:rPr lang="en-US" smtClean="0"/>
              <a:t>1/30/2026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BA01D1E-A588-3D3A-AEDF-78FD2BE605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A9F8AFD-1F58-D606-2567-06AEFEAAC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2B98306-23F5-4F0A-BE3E-A41F19D49C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2726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5A7FCC87-4816-5C73-94A9-771E2F39DC5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83127" y="7589"/>
            <a:ext cx="12275127" cy="6889475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4D963588-9F95-8662-3123-4B03EC8B1D77}"/>
              </a:ext>
            </a:extLst>
          </p:cNvPr>
          <p:cNvSpPr/>
          <p:nvPr userDrawn="1"/>
        </p:nvSpPr>
        <p:spPr>
          <a:xfrm>
            <a:off x="475673" y="450273"/>
            <a:ext cx="11240655" cy="5957455"/>
          </a:xfrm>
          <a:custGeom>
            <a:avLst/>
            <a:gdLst>
              <a:gd name="connsiteX0" fmla="*/ 0 w 11240655"/>
              <a:gd name="connsiteY0" fmla="*/ 992929 h 5957455"/>
              <a:gd name="connsiteX1" fmla="*/ 992929 w 11240655"/>
              <a:gd name="connsiteY1" fmla="*/ 0 h 5957455"/>
              <a:gd name="connsiteX2" fmla="*/ 1293710 w 11240655"/>
              <a:gd name="connsiteY2" fmla="*/ 0 h 5957455"/>
              <a:gd name="connsiteX3" fmla="*/ 1872135 w 11240655"/>
              <a:gd name="connsiteY3" fmla="*/ 0 h 5957455"/>
              <a:gd name="connsiteX4" fmla="*/ 2450560 w 11240655"/>
              <a:gd name="connsiteY4" fmla="*/ 0 h 5957455"/>
              <a:gd name="connsiteX5" fmla="*/ 2843888 w 11240655"/>
              <a:gd name="connsiteY5" fmla="*/ 0 h 5957455"/>
              <a:gd name="connsiteX6" fmla="*/ 3144669 w 11240655"/>
              <a:gd name="connsiteY6" fmla="*/ 0 h 5957455"/>
              <a:gd name="connsiteX7" fmla="*/ 3537998 w 11240655"/>
              <a:gd name="connsiteY7" fmla="*/ 0 h 5957455"/>
              <a:gd name="connsiteX8" fmla="*/ 4116423 w 11240655"/>
              <a:gd name="connsiteY8" fmla="*/ 0 h 5957455"/>
              <a:gd name="connsiteX9" fmla="*/ 4694848 w 11240655"/>
              <a:gd name="connsiteY9" fmla="*/ 0 h 5957455"/>
              <a:gd name="connsiteX10" fmla="*/ 5458369 w 11240655"/>
              <a:gd name="connsiteY10" fmla="*/ 0 h 5957455"/>
              <a:gd name="connsiteX11" fmla="*/ 5851697 w 11240655"/>
              <a:gd name="connsiteY11" fmla="*/ 0 h 5957455"/>
              <a:gd name="connsiteX12" fmla="*/ 6245026 w 11240655"/>
              <a:gd name="connsiteY12" fmla="*/ 0 h 5957455"/>
              <a:gd name="connsiteX13" fmla="*/ 6823451 w 11240655"/>
              <a:gd name="connsiteY13" fmla="*/ 0 h 5957455"/>
              <a:gd name="connsiteX14" fmla="*/ 7494424 w 11240655"/>
              <a:gd name="connsiteY14" fmla="*/ 0 h 5957455"/>
              <a:gd name="connsiteX15" fmla="*/ 8072849 w 11240655"/>
              <a:gd name="connsiteY15" fmla="*/ 0 h 5957455"/>
              <a:gd name="connsiteX16" fmla="*/ 8466178 w 11240655"/>
              <a:gd name="connsiteY16" fmla="*/ 0 h 5957455"/>
              <a:gd name="connsiteX17" fmla="*/ 9229698 w 11240655"/>
              <a:gd name="connsiteY17" fmla="*/ 0 h 5957455"/>
              <a:gd name="connsiteX18" fmla="*/ 9623027 w 11240655"/>
              <a:gd name="connsiteY18" fmla="*/ 0 h 5957455"/>
              <a:gd name="connsiteX19" fmla="*/ 10247726 w 11240655"/>
              <a:gd name="connsiteY19" fmla="*/ 0 h 5957455"/>
              <a:gd name="connsiteX20" fmla="*/ 11240655 w 11240655"/>
              <a:gd name="connsiteY20" fmla="*/ 992929 h 5957455"/>
              <a:gd name="connsiteX21" fmla="*/ 11240655 w 11240655"/>
              <a:gd name="connsiteY21" fmla="*/ 1520584 h 5957455"/>
              <a:gd name="connsiteX22" fmla="*/ 11240655 w 11240655"/>
              <a:gd name="connsiteY22" fmla="*/ 2127671 h 5957455"/>
              <a:gd name="connsiteX23" fmla="*/ 11240655 w 11240655"/>
              <a:gd name="connsiteY23" fmla="*/ 2615610 h 5957455"/>
              <a:gd name="connsiteX24" fmla="*/ 11240655 w 11240655"/>
              <a:gd name="connsiteY24" fmla="*/ 3222697 h 5957455"/>
              <a:gd name="connsiteX25" fmla="*/ 11240655 w 11240655"/>
              <a:gd name="connsiteY25" fmla="*/ 3670920 h 5957455"/>
              <a:gd name="connsiteX26" fmla="*/ 11240655 w 11240655"/>
              <a:gd name="connsiteY26" fmla="*/ 4158859 h 5957455"/>
              <a:gd name="connsiteX27" fmla="*/ 11240655 w 11240655"/>
              <a:gd name="connsiteY27" fmla="*/ 4964526 h 5957455"/>
              <a:gd name="connsiteX28" fmla="*/ 10247726 w 11240655"/>
              <a:gd name="connsiteY28" fmla="*/ 5957455 h 5957455"/>
              <a:gd name="connsiteX29" fmla="*/ 9484205 w 11240655"/>
              <a:gd name="connsiteY29" fmla="*/ 5957455 h 5957455"/>
              <a:gd name="connsiteX30" fmla="*/ 8813232 w 11240655"/>
              <a:gd name="connsiteY30" fmla="*/ 5957455 h 5957455"/>
              <a:gd name="connsiteX31" fmla="*/ 8327356 w 11240655"/>
              <a:gd name="connsiteY31" fmla="*/ 5957455 h 5957455"/>
              <a:gd name="connsiteX32" fmla="*/ 7563835 w 11240655"/>
              <a:gd name="connsiteY32" fmla="*/ 5957455 h 5957455"/>
              <a:gd name="connsiteX33" fmla="*/ 7077958 w 11240655"/>
              <a:gd name="connsiteY33" fmla="*/ 5957455 h 5957455"/>
              <a:gd name="connsiteX34" fmla="*/ 6499533 w 11240655"/>
              <a:gd name="connsiteY34" fmla="*/ 5957455 h 5957455"/>
              <a:gd name="connsiteX35" fmla="*/ 6106204 w 11240655"/>
              <a:gd name="connsiteY35" fmla="*/ 5957455 h 5957455"/>
              <a:gd name="connsiteX36" fmla="*/ 5620328 w 11240655"/>
              <a:gd name="connsiteY36" fmla="*/ 5957455 h 5957455"/>
              <a:gd name="connsiteX37" fmla="*/ 5041903 w 11240655"/>
              <a:gd name="connsiteY37" fmla="*/ 5957455 h 5957455"/>
              <a:gd name="connsiteX38" fmla="*/ 4556026 w 11240655"/>
              <a:gd name="connsiteY38" fmla="*/ 5957455 h 5957455"/>
              <a:gd name="connsiteX39" fmla="*/ 4070149 w 11240655"/>
              <a:gd name="connsiteY39" fmla="*/ 5957455 h 5957455"/>
              <a:gd name="connsiteX40" fmla="*/ 3676820 w 11240655"/>
              <a:gd name="connsiteY40" fmla="*/ 5957455 h 5957455"/>
              <a:gd name="connsiteX41" fmla="*/ 3098395 w 11240655"/>
              <a:gd name="connsiteY41" fmla="*/ 5957455 h 5957455"/>
              <a:gd name="connsiteX42" fmla="*/ 2519971 w 11240655"/>
              <a:gd name="connsiteY42" fmla="*/ 5957455 h 5957455"/>
              <a:gd name="connsiteX43" fmla="*/ 1941546 w 11240655"/>
              <a:gd name="connsiteY43" fmla="*/ 5957455 h 5957455"/>
              <a:gd name="connsiteX44" fmla="*/ 992929 w 11240655"/>
              <a:gd name="connsiteY44" fmla="*/ 5957455 h 5957455"/>
              <a:gd name="connsiteX45" fmla="*/ 0 w 11240655"/>
              <a:gd name="connsiteY45" fmla="*/ 4964526 h 5957455"/>
              <a:gd name="connsiteX46" fmla="*/ 0 w 11240655"/>
              <a:gd name="connsiteY46" fmla="*/ 4476587 h 5957455"/>
              <a:gd name="connsiteX47" fmla="*/ 0 w 11240655"/>
              <a:gd name="connsiteY47" fmla="*/ 3909216 h 5957455"/>
              <a:gd name="connsiteX48" fmla="*/ 0 w 11240655"/>
              <a:gd name="connsiteY48" fmla="*/ 3381561 h 5957455"/>
              <a:gd name="connsiteX49" fmla="*/ 0 w 11240655"/>
              <a:gd name="connsiteY49" fmla="*/ 2734758 h 5957455"/>
              <a:gd name="connsiteX50" fmla="*/ 0 w 11240655"/>
              <a:gd name="connsiteY50" fmla="*/ 2207103 h 5957455"/>
              <a:gd name="connsiteX51" fmla="*/ 0 w 11240655"/>
              <a:gd name="connsiteY51" fmla="*/ 1719164 h 5957455"/>
              <a:gd name="connsiteX52" fmla="*/ 0 w 11240655"/>
              <a:gd name="connsiteY52" fmla="*/ 992929 h 59574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11240655" h="5957455" fill="none" extrusionOk="0">
                <a:moveTo>
                  <a:pt x="0" y="992929"/>
                </a:moveTo>
                <a:cubicBezTo>
                  <a:pt x="55295" y="297472"/>
                  <a:pt x="394083" y="-119655"/>
                  <a:pt x="992929" y="0"/>
                </a:cubicBezTo>
                <a:cubicBezTo>
                  <a:pt x="1084976" y="-26013"/>
                  <a:pt x="1228378" y="2572"/>
                  <a:pt x="1293710" y="0"/>
                </a:cubicBezTo>
                <a:cubicBezTo>
                  <a:pt x="1359042" y="-2572"/>
                  <a:pt x="1625180" y="5550"/>
                  <a:pt x="1872135" y="0"/>
                </a:cubicBezTo>
                <a:cubicBezTo>
                  <a:pt x="2119090" y="-5550"/>
                  <a:pt x="2323322" y="33922"/>
                  <a:pt x="2450560" y="0"/>
                </a:cubicBezTo>
                <a:cubicBezTo>
                  <a:pt x="2577798" y="-33922"/>
                  <a:pt x="2750674" y="21493"/>
                  <a:pt x="2843888" y="0"/>
                </a:cubicBezTo>
                <a:cubicBezTo>
                  <a:pt x="2937102" y="-21493"/>
                  <a:pt x="3055486" y="787"/>
                  <a:pt x="3144669" y="0"/>
                </a:cubicBezTo>
                <a:cubicBezTo>
                  <a:pt x="3233852" y="-787"/>
                  <a:pt x="3354723" y="7339"/>
                  <a:pt x="3537998" y="0"/>
                </a:cubicBezTo>
                <a:cubicBezTo>
                  <a:pt x="3721273" y="-7339"/>
                  <a:pt x="3959545" y="55706"/>
                  <a:pt x="4116423" y="0"/>
                </a:cubicBezTo>
                <a:cubicBezTo>
                  <a:pt x="4273301" y="-55706"/>
                  <a:pt x="4501791" y="32972"/>
                  <a:pt x="4694848" y="0"/>
                </a:cubicBezTo>
                <a:cubicBezTo>
                  <a:pt x="4887906" y="-32972"/>
                  <a:pt x="5300896" y="16330"/>
                  <a:pt x="5458369" y="0"/>
                </a:cubicBezTo>
                <a:cubicBezTo>
                  <a:pt x="5615842" y="-16330"/>
                  <a:pt x="5693682" y="39791"/>
                  <a:pt x="5851697" y="0"/>
                </a:cubicBezTo>
                <a:cubicBezTo>
                  <a:pt x="6009712" y="-39791"/>
                  <a:pt x="6061183" y="31243"/>
                  <a:pt x="6245026" y="0"/>
                </a:cubicBezTo>
                <a:cubicBezTo>
                  <a:pt x="6428869" y="-31243"/>
                  <a:pt x="6650523" y="47568"/>
                  <a:pt x="6823451" y="0"/>
                </a:cubicBezTo>
                <a:cubicBezTo>
                  <a:pt x="6996380" y="-47568"/>
                  <a:pt x="7283273" y="31306"/>
                  <a:pt x="7494424" y="0"/>
                </a:cubicBezTo>
                <a:cubicBezTo>
                  <a:pt x="7705575" y="-31306"/>
                  <a:pt x="7902664" y="3280"/>
                  <a:pt x="8072849" y="0"/>
                </a:cubicBezTo>
                <a:cubicBezTo>
                  <a:pt x="8243035" y="-3280"/>
                  <a:pt x="8284860" y="11393"/>
                  <a:pt x="8466178" y="0"/>
                </a:cubicBezTo>
                <a:cubicBezTo>
                  <a:pt x="8647496" y="-11393"/>
                  <a:pt x="9066893" y="43281"/>
                  <a:pt x="9229698" y="0"/>
                </a:cubicBezTo>
                <a:cubicBezTo>
                  <a:pt x="9392503" y="-43281"/>
                  <a:pt x="9544149" y="7628"/>
                  <a:pt x="9623027" y="0"/>
                </a:cubicBezTo>
                <a:cubicBezTo>
                  <a:pt x="9701905" y="-7628"/>
                  <a:pt x="10048972" y="15191"/>
                  <a:pt x="10247726" y="0"/>
                </a:cubicBezTo>
                <a:cubicBezTo>
                  <a:pt x="10828721" y="127405"/>
                  <a:pt x="11143285" y="531411"/>
                  <a:pt x="11240655" y="992929"/>
                </a:cubicBezTo>
                <a:cubicBezTo>
                  <a:pt x="11278404" y="1203001"/>
                  <a:pt x="11232206" y="1409751"/>
                  <a:pt x="11240655" y="1520584"/>
                </a:cubicBezTo>
                <a:cubicBezTo>
                  <a:pt x="11249104" y="1631418"/>
                  <a:pt x="11206176" y="1858800"/>
                  <a:pt x="11240655" y="2127671"/>
                </a:cubicBezTo>
                <a:cubicBezTo>
                  <a:pt x="11275134" y="2396542"/>
                  <a:pt x="11195613" y="2454308"/>
                  <a:pt x="11240655" y="2615610"/>
                </a:cubicBezTo>
                <a:cubicBezTo>
                  <a:pt x="11285697" y="2776912"/>
                  <a:pt x="11212611" y="3017129"/>
                  <a:pt x="11240655" y="3222697"/>
                </a:cubicBezTo>
                <a:cubicBezTo>
                  <a:pt x="11268699" y="3428265"/>
                  <a:pt x="11188289" y="3466335"/>
                  <a:pt x="11240655" y="3670920"/>
                </a:cubicBezTo>
                <a:cubicBezTo>
                  <a:pt x="11293021" y="3875505"/>
                  <a:pt x="11234090" y="4009614"/>
                  <a:pt x="11240655" y="4158859"/>
                </a:cubicBezTo>
                <a:cubicBezTo>
                  <a:pt x="11247220" y="4308104"/>
                  <a:pt x="11163672" y="4655704"/>
                  <a:pt x="11240655" y="4964526"/>
                </a:cubicBezTo>
                <a:cubicBezTo>
                  <a:pt x="11233271" y="5459032"/>
                  <a:pt x="10776542" y="5961668"/>
                  <a:pt x="10247726" y="5957455"/>
                </a:cubicBezTo>
                <a:cubicBezTo>
                  <a:pt x="10009988" y="5996557"/>
                  <a:pt x="9638552" y="5936593"/>
                  <a:pt x="9484205" y="5957455"/>
                </a:cubicBezTo>
                <a:cubicBezTo>
                  <a:pt x="9329858" y="5978317"/>
                  <a:pt x="9060538" y="5883227"/>
                  <a:pt x="8813232" y="5957455"/>
                </a:cubicBezTo>
                <a:cubicBezTo>
                  <a:pt x="8565926" y="6031683"/>
                  <a:pt x="8505542" y="5903153"/>
                  <a:pt x="8327356" y="5957455"/>
                </a:cubicBezTo>
                <a:cubicBezTo>
                  <a:pt x="8149170" y="6011757"/>
                  <a:pt x="7930879" y="5881098"/>
                  <a:pt x="7563835" y="5957455"/>
                </a:cubicBezTo>
                <a:cubicBezTo>
                  <a:pt x="7196791" y="6033812"/>
                  <a:pt x="7196180" y="5937697"/>
                  <a:pt x="7077958" y="5957455"/>
                </a:cubicBezTo>
                <a:cubicBezTo>
                  <a:pt x="6959736" y="5977213"/>
                  <a:pt x="6773822" y="5930345"/>
                  <a:pt x="6499533" y="5957455"/>
                </a:cubicBezTo>
                <a:cubicBezTo>
                  <a:pt x="6225245" y="5984565"/>
                  <a:pt x="6278520" y="5953289"/>
                  <a:pt x="6106204" y="5957455"/>
                </a:cubicBezTo>
                <a:cubicBezTo>
                  <a:pt x="5933888" y="5961621"/>
                  <a:pt x="5750175" y="5918919"/>
                  <a:pt x="5620328" y="5957455"/>
                </a:cubicBezTo>
                <a:cubicBezTo>
                  <a:pt x="5490481" y="5995991"/>
                  <a:pt x="5166585" y="5888379"/>
                  <a:pt x="5041903" y="5957455"/>
                </a:cubicBezTo>
                <a:cubicBezTo>
                  <a:pt x="4917221" y="6026531"/>
                  <a:pt x="4662064" y="5919221"/>
                  <a:pt x="4556026" y="5957455"/>
                </a:cubicBezTo>
                <a:cubicBezTo>
                  <a:pt x="4449988" y="5995689"/>
                  <a:pt x="4186222" y="5928799"/>
                  <a:pt x="4070149" y="5957455"/>
                </a:cubicBezTo>
                <a:cubicBezTo>
                  <a:pt x="3954076" y="5986111"/>
                  <a:pt x="3766858" y="5949546"/>
                  <a:pt x="3676820" y="5957455"/>
                </a:cubicBezTo>
                <a:cubicBezTo>
                  <a:pt x="3586782" y="5965364"/>
                  <a:pt x="3277048" y="5933845"/>
                  <a:pt x="3098395" y="5957455"/>
                </a:cubicBezTo>
                <a:cubicBezTo>
                  <a:pt x="2919743" y="5981065"/>
                  <a:pt x="2778707" y="5914342"/>
                  <a:pt x="2519971" y="5957455"/>
                </a:cubicBezTo>
                <a:cubicBezTo>
                  <a:pt x="2261235" y="6000568"/>
                  <a:pt x="2206394" y="5909687"/>
                  <a:pt x="1941546" y="5957455"/>
                </a:cubicBezTo>
                <a:cubicBezTo>
                  <a:pt x="1676698" y="6005223"/>
                  <a:pt x="1340250" y="5887855"/>
                  <a:pt x="992929" y="5957455"/>
                </a:cubicBezTo>
                <a:cubicBezTo>
                  <a:pt x="330268" y="5946991"/>
                  <a:pt x="12430" y="5451771"/>
                  <a:pt x="0" y="4964526"/>
                </a:cubicBezTo>
                <a:cubicBezTo>
                  <a:pt x="-43150" y="4859849"/>
                  <a:pt x="19156" y="4718689"/>
                  <a:pt x="0" y="4476587"/>
                </a:cubicBezTo>
                <a:cubicBezTo>
                  <a:pt x="-19156" y="4234485"/>
                  <a:pt x="65686" y="4044246"/>
                  <a:pt x="0" y="3909216"/>
                </a:cubicBezTo>
                <a:cubicBezTo>
                  <a:pt x="-65686" y="3774186"/>
                  <a:pt x="39653" y="3559703"/>
                  <a:pt x="0" y="3381561"/>
                </a:cubicBezTo>
                <a:cubicBezTo>
                  <a:pt x="-39653" y="3203420"/>
                  <a:pt x="59519" y="3000401"/>
                  <a:pt x="0" y="2734758"/>
                </a:cubicBezTo>
                <a:cubicBezTo>
                  <a:pt x="-59519" y="2469115"/>
                  <a:pt x="43918" y="2462732"/>
                  <a:pt x="0" y="2207103"/>
                </a:cubicBezTo>
                <a:cubicBezTo>
                  <a:pt x="-43918" y="1951475"/>
                  <a:pt x="22068" y="1892885"/>
                  <a:pt x="0" y="1719164"/>
                </a:cubicBezTo>
                <a:cubicBezTo>
                  <a:pt x="-22068" y="1545443"/>
                  <a:pt x="21154" y="1227542"/>
                  <a:pt x="0" y="992929"/>
                </a:cubicBezTo>
                <a:close/>
              </a:path>
              <a:path w="11240655" h="5957455" stroke="0" extrusionOk="0">
                <a:moveTo>
                  <a:pt x="0" y="992929"/>
                </a:moveTo>
                <a:cubicBezTo>
                  <a:pt x="-911" y="377397"/>
                  <a:pt x="481169" y="-8078"/>
                  <a:pt x="992929" y="0"/>
                </a:cubicBezTo>
                <a:cubicBezTo>
                  <a:pt x="1294715" y="-46066"/>
                  <a:pt x="1343912" y="53535"/>
                  <a:pt x="1663902" y="0"/>
                </a:cubicBezTo>
                <a:cubicBezTo>
                  <a:pt x="1983892" y="-53535"/>
                  <a:pt x="2062049" y="52241"/>
                  <a:pt x="2242327" y="0"/>
                </a:cubicBezTo>
                <a:cubicBezTo>
                  <a:pt x="2422605" y="-52241"/>
                  <a:pt x="2759589" y="51481"/>
                  <a:pt x="2913299" y="0"/>
                </a:cubicBezTo>
                <a:cubicBezTo>
                  <a:pt x="3067009" y="-51481"/>
                  <a:pt x="3305747" y="17859"/>
                  <a:pt x="3584272" y="0"/>
                </a:cubicBezTo>
                <a:cubicBezTo>
                  <a:pt x="3862797" y="-17859"/>
                  <a:pt x="4010253" y="14696"/>
                  <a:pt x="4255245" y="0"/>
                </a:cubicBezTo>
                <a:cubicBezTo>
                  <a:pt x="4500237" y="-14696"/>
                  <a:pt x="4671310" y="44296"/>
                  <a:pt x="4926218" y="0"/>
                </a:cubicBezTo>
                <a:cubicBezTo>
                  <a:pt x="5181126" y="-44296"/>
                  <a:pt x="5195331" y="20051"/>
                  <a:pt x="5319547" y="0"/>
                </a:cubicBezTo>
                <a:cubicBezTo>
                  <a:pt x="5443763" y="-20051"/>
                  <a:pt x="5640140" y="40159"/>
                  <a:pt x="5805423" y="0"/>
                </a:cubicBezTo>
                <a:cubicBezTo>
                  <a:pt x="5970706" y="-40159"/>
                  <a:pt x="6068446" y="30673"/>
                  <a:pt x="6198752" y="0"/>
                </a:cubicBezTo>
                <a:cubicBezTo>
                  <a:pt x="6329058" y="-30673"/>
                  <a:pt x="6649387" y="9559"/>
                  <a:pt x="6869725" y="0"/>
                </a:cubicBezTo>
                <a:cubicBezTo>
                  <a:pt x="7090063" y="-9559"/>
                  <a:pt x="7176398" y="8774"/>
                  <a:pt x="7263054" y="0"/>
                </a:cubicBezTo>
                <a:cubicBezTo>
                  <a:pt x="7349710" y="-8774"/>
                  <a:pt x="7558596" y="16273"/>
                  <a:pt x="7748931" y="0"/>
                </a:cubicBezTo>
                <a:cubicBezTo>
                  <a:pt x="7939266" y="-16273"/>
                  <a:pt x="7919922" y="34210"/>
                  <a:pt x="8049712" y="0"/>
                </a:cubicBezTo>
                <a:cubicBezTo>
                  <a:pt x="8179502" y="-34210"/>
                  <a:pt x="8326766" y="27627"/>
                  <a:pt x="8443041" y="0"/>
                </a:cubicBezTo>
                <a:cubicBezTo>
                  <a:pt x="8559316" y="-27627"/>
                  <a:pt x="8679333" y="8165"/>
                  <a:pt x="8743821" y="0"/>
                </a:cubicBezTo>
                <a:cubicBezTo>
                  <a:pt x="8808309" y="-8165"/>
                  <a:pt x="8934587" y="13281"/>
                  <a:pt x="9044602" y="0"/>
                </a:cubicBezTo>
                <a:cubicBezTo>
                  <a:pt x="9154617" y="-13281"/>
                  <a:pt x="9471697" y="4984"/>
                  <a:pt x="9623027" y="0"/>
                </a:cubicBezTo>
                <a:cubicBezTo>
                  <a:pt x="9774357" y="-4984"/>
                  <a:pt x="10049621" y="53125"/>
                  <a:pt x="10247726" y="0"/>
                </a:cubicBezTo>
                <a:cubicBezTo>
                  <a:pt x="10705559" y="32900"/>
                  <a:pt x="11157033" y="520512"/>
                  <a:pt x="11240655" y="992929"/>
                </a:cubicBezTo>
                <a:cubicBezTo>
                  <a:pt x="11301277" y="1211714"/>
                  <a:pt x="11222402" y="1340715"/>
                  <a:pt x="11240655" y="1560300"/>
                </a:cubicBezTo>
                <a:cubicBezTo>
                  <a:pt x="11258908" y="1779885"/>
                  <a:pt x="11226162" y="1860711"/>
                  <a:pt x="11240655" y="2008523"/>
                </a:cubicBezTo>
                <a:cubicBezTo>
                  <a:pt x="11255148" y="2156335"/>
                  <a:pt x="11208068" y="2286274"/>
                  <a:pt x="11240655" y="2496462"/>
                </a:cubicBezTo>
                <a:cubicBezTo>
                  <a:pt x="11273242" y="2706650"/>
                  <a:pt x="11207328" y="2884460"/>
                  <a:pt x="11240655" y="3063833"/>
                </a:cubicBezTo>
                <a:cubicBezTo>
                  <a:pt x="11273982" y="3243206"/>
                  <a:pt x="11191365" y="3395908"/>
                  <a:pt x="11240655" y="3710636"/>
                </a:cubicBezTo>
                <a:cubicBezTo>
                  <a:pt x="11289945" y="4025364"/>
                  <a:pt x="11224657" y="4045514"/>
                  <a:pt x="11240655" y="4158859"/>
                </a:cubicBezTo>
                <a:cubicBezTo>
                  <a:pt x="11256653" y="4272204"/>
                  <a:pt x="11150692" y="4714424"/>
                  <a:pt x="11240655" y="4964526"/>
                </a:cubicBezTo>
                <a:cubicBezTo>
                  <a:pt x="11386969" y="5566733"/>
                  <a:pt x="10785935" y="5999492"/>
                  <a:pt x="10247726" y="5957455"/>
                </a:cubicBezTo>
                <a:cubicBezTo>
                  <a:pt x="10149075" y="5987649"/>
                  <a:pt x="9950477" y="5916507"/>
                  <a:pt x="9854397" y="5957455"/>
                </a:cubicBezTo>
                <a:cubicBezTo>
                  <a:pt x="9758317" y="5998403"/>
                  <a:pt x="9420699" y="5901256"/>
                  <a:pt x="9275972" y="5957455"/>
                </a:cubicBezTo>
                <a:cubicBezTo>
                  <a:pt x="9131246" y="6013654"/>
                  <a:pt x="8813228" y="5906771"/>
                  <a:pt x="8605000" y="5957455"/>
                </a:cubicBezTo>
                <a:cubicBezTo>
                  <a:pt x="8396772" y="6008139"/>
                  <a:pt x="8243842" y="5900234"/>
                  <a:pt x="7934027" y="5957455"/>
                </a:cubicBezTo>
                <a:cubicBezTo>
                  <a:pt x="7624212" y="6014676"/>
                  <a:pt x="7526572" y="5915250"/>
                  <a:pt x="7170506" y="5957455"/>
                </a:cubicBezTo>
                <a:cubicBezTo>
                  <a:pt x="6814440" y="5999660"/>
                  <a:pt x="6931515" y="5951269"/>
                  <a:pt x="6869725" y="5957455"/>
                </a:cubicBezTo>
                <a:cubicBezTo>
                  <a:pt x="6807935" y="5963641"/>
                  <a:pt x="6693028" y="5928878"/>
                  <a:pt x="6568944" y="5957455"/>
                </a:cubicBezTo>
                <a:cubicBezTo>
                  <a:pt x="6444860" y="5986032"/>
                  <a:pt x="6272005" y="5948749"/>
                  <a:pt x="6175615" y="5957455"/>
                </a:cubicBezTo>
                <a:cubicBezTo>
                  <a:pt x="6079225" y="5966161"/>
                  <a:pt x="5830134" y="5892123"/>
                  <a:pt x="5504643" y="5957455"/>
                </a:cubicBezTo>
                <a:cubicBezTo>
                  <a:pt x="5179152" y="6022787"/>
                  <a:pt x="5020178" y="5888420"/>
                  <a:pt x="4833670" y="5957455"/>
                </a:cubicBezTo>
                <a:cubicBezTo>
                  <a:pt x="4647162" y="6026490"/>
                  <a:pt x="4489028" y="5877972"/>
                  <a:pt x="4162697" y="5957455"/>
                </a:cubicBezTo>
                <a:cubicBezTo>
                  <a:pt x="3836366" y="6036938"/>
                  <a:pt x="3821664" y="5882527"/>
                  <a:pt x="3491724" y="5957455"/>
                </a:cubicBezTo>
                <a:cubicBezTo>
                  <a:pt x="3161784" y="6032383"/>
                  <a:pt x="3205494" y="5923957"/>
                  <a:pt x="3005847" y="5957455"/>
                </a:cubicBezTo>
                <a:cubicBezTo>
                  <a:pt x="2806200" y="5990953"/>
                  <a:pt x="2664825" y="5884723"/>
                  <a:pt x="2334875" y="5957455"/>
                </a:cubicBezTo>
                <a:cubicBezTo>
                  <a:pt x="2004925" y="6030187"/>
                  <a:pt x="1908132" y="5889294"/>
                  <a:pt x="1571354" y="5957455"/>
                </a:cubicBezTo>
                <a:cubicBezTo>
                  <a:pt x="1234576" y="6025616"/>
                  <a:pt x="1151552" y="5899860"/>
                  <a:pt x="992929" y="5957455"/>
                </a:cubicBezTo>
                <a:cubicBezTo>
                  <a:pt x="505443" y="5928167"/>
                  <a:pt x="-8744" y="5499816"/>
                  <a:pt x="0" y="4964526"/>
                </a:cubicBezTo>
                <a:cubicBezTo>
                  <a:pt x="-7578" y="4698958"/>
                  <a:pt x="58157" y="4530568"/>
                  <a:pt x="0" y="4357439"/>
                </a:cubicBezTo>
                <a:cubicBezTo>
                  <a:pt x="-58157" y="4184310"/>
                  <a:pt x="21294" y="3852510"/>
                  <a:pt x="0" y="3710636"/>
                </a:cubicBezTo>
                <a:cubicBezTo>
                  <a:pt x="-21294" y="3568762"/>
                  <a:pt x="45630" y="3336704"/>
                  <a:pt x="0" y="3063833"/>
                </a:cubicBezTo>
                <a:cubicBezTo>
                  <a:pt x="-45630" y="2790962"/>
                  <a:pt x="1383" y="2768283"/>
                  <a:pt x="0" y="2536178"/>
                </a:cubicBezTo>
                <a:cubicBezTo>
                  <a:pt x="-1383" y="2304074"/>
                  <a:pt x="63608" y="2156179"/>
                  <a:pt x="0" y="1889375"/>
                </a:cubicBezTo>
                <a:cubicBezTo>
                  <a:pt x="-63608" y="1622571"/>
                  <a:pt x="72955" y="1406350"/>
                  <a:pt x="0" y="992929"/>
                </a:cubicBezTo>
                <a:close/>
              </a:path>
            </a:pathLst>
          </a:custGeom>
          <a:solidFill>
            <a:schemeClr val="bg1"/>
          </a:solidFill>
          <a:ln w="38100">
            <a:extLst>
              <a:ext uri="{C807C97D-BFC1-408E-A445-0C87EB9F89A2}">
                <ask:lineSketchStyleProps xmlns:ask="http://schemas.microsoft.com/office/drawing/2018/sketchyshapes" xmlns="" sd="1377027585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3">
            <a:extLst>
              <a:ext uri="{FF2B5EF4-FFF2-40B4-BE49-F238E27FC236}">
                <a16:creationId xmlns:a16="http://schemas.microsoft.com/office/drawing/2014/main" xmlns="" id="{0BDD836B-A126-77D3-8893-9E7138A858D3}"/>
              </a:ext>
            </a:extLst>
          </p:cNvPr>
          <p:cNvSpPr txBox="1"/>
          <p:nvPr userDrawn="1"/>
        </p:nvSpPr>
        <p:spPr>
          <a:xfrm>
            <a:off x="2487663" y="8394092"/>
            <a:ext cx="1021842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3000" b="1" i="0" u="sng" strike="noStrike" kern="1200" cap="none" spc="0" normalizeH="0" baseline="0" noProof="0" dirty="0" err="1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AD94954-E9FE-5FBE-20E6-547F4991CB1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67050" y="-727075"/>
            <a:ext cx="2487663" cy="25527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5E571E1-DA35-D8C2-5FB0-C964F20E623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524750"/>
            <a:ext cx="2487663" cy="25527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762E9A1-1B86-4A0C-5BF3-93295B9878F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041900" y="-493819"/>
            <a:ext cx="2664183" cy="493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1905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5CFEF0DB-0D51-FA82-E4BA-603A368B4CE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83127" y="7589"/>
            <a:ext cx="12275127" cy="6889475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C404FCA3-E785-10E9-A8F3-34648A5D1BE4}"/>
              </a:ext>
            </a:extLst>
          </p:cNvPr>
          <p:cNvSpPr/>
          <p:nvPr userDrawn="1"/>
        </p:nvSpPr>
        <p:spPr>
          <a:xfrm>
            <a:off x="1198418" y="2540000"/>
            <a:ext cx="9795163" cy="3636819"/>
          </a:xfrm>
          <a:custGeom>
            <a:avLst/>
            <a:gdLst>
              <a:gd name="connsiteX0" fmla="*/ 0 w 9795163"/>
              <a:gd name="connsiteY0" fmla="*/ 606149 h 3636819"/>
              <a:gd name="connsiteX1" fmla="*/ 606149 w 9795163"/>
              <a:gd name="connsiteY1" fmla="*/ 0 h 3636819"/>
              <a:gd name="connsiteX2" fmla="*/ 1092511 w 9795163"/>
              <a:gd name="connsiteY2" fmla="*/ 0 h 3636819"/>
              <a:gd name="connsiteX3" fmla="*/ 1836360 w 9795163"/>
              <a:gd name="connsiteY3" fmla="*/ 0 h 3636819"/>
              <a:gd name="connsiteX4" fmla="*/ 2580208 w 9795163"/>
              <a:gd name="connsiteY4" fmla="*/ 0 h 3636819"/>
              <a:gd name="connsiteX5" fmla="*/ 3066570 w 9795163"/>
              <a:gd name="connsiteY5" fmla="*/ 0 h 3636819"/>
              <a:gd name="connsiteX6" fmla="*/ 3810419 w 9795163"/>
              <a:gd name="connsiteY6" fmla="*/ 0 h 3636819"/>
              <a:gd name="connsiteX7" fmla="*/ 4210952 w 9795163"/>
              <a:gd name="connsiteY7" fmla="*/ 0 h 3636819"/>
              <a:gd name="connsiteX8" fmla="*/ 4783143 w 9795163"/>
              <a:gd name="connsiteY8" fmla="*/ 0 h 3636819"/>
              <a:gd name="connsiteX9" fmla="*/ 5355334 w 9795163"/>
              <a:gd name="connsiteY9" fmla="*/ 0 h 3636819"/>
              <a:gd name="connsiteX10" fmla="*/ 5755868 w 9795163"/>
              <a:gd name="connsiteY10" fmla="*/ 0 h 3636819"/>
              <a:gd name="connsiteX11" fmla="*/ 6070573 w 9795163"/>
              <a:gd name="connsiteY11" fmla="*/ 0 h 3636819"/>
              <a:gd name="connsiteX12" fmla="*/ 6471107 w 9795163"/>
              <a:gd name="connsiteY12" fmla="*/ 0 h 3636819"/>
              <a:gd name="connsiteX13" fmla="*/ 7043298 w 9795163"/>
              <a:gd name="connsiteY13" fmla="*/ 0 h 3636819"/>
              <a:gd name="connsiteX14" fmla="*/ 7615489 w 9795163"/>
              <a:gd name="connsiteY14" fmla="*/ 0 h 3636819"/>
              <a:gd name="connsiteX15" fmla="*/ 8359337 w 9795163"/>
              <a:gd name="connsiteY15" fmla="*/ 0 h 3636819"/>
              <a:gd name="connsiteX16" fmla="*/ 9189014 w 9795163"/>
              <a:gd name="connsiteY16" fmla="*/ 0 h 3636819"/>
              <a:gd name="connsiteX17" fmla="*/ 9795163 w 9795163"/>
              <a:gd name="connsiteY17" fmla="*/ 606149 h 3636819"/>
              <a:gd name="connsiteX18" fmla="*/ 9795163 w 9795163"/>
              <a:gd name="connsiteY18" fmla="*/ 1018318 h 3636819"/>
              <a:gd name="connsiteX19" fmla="*/ 9795163 w 9795163"/>
              <a:gd name="connsiteY19" fmla="*/ 1503222 h 3636819"/>
              <a:gd name="connsiteX20" fmla="*/ 9795163 w 9795163"/>
              <a:gd name="connsiteY20" fmla="*/ 1939636 h 3636819"/>
              <a:gd name="connsiteX21" fmla="*/ 9795163 w 9795163"/>
              <a:gd name="connsiteY21" fmla="*/ 2473030 h 3636819"/>
              <a:gd name="connsiteX22" fmla="*/ 9795163 w 9795163"/>
              <a:gd name="connsiteY22" fmla="*/ 3030670 h 3636819"/>
              <a:gd name="connsiteX23" fmla="*/ 9189014 w 9795163"/>
              <a:gd name="connsiteY23" fmla="*/ 3636819 h 3636819"/>
              <a:gd name="connsiteX24" fmla="*/ 8530994 w 9795163"/>
              <a:gd name="connsiteY24" fmla="*/ 3636819 h 3636819"/>
              <a:gd name="connsiteX25" fmla="*/ 8216289 w 9795163"/>
              <a:gd name="connsiteY25" fmla="*/ 3636819 h 3636819"/>
              <a:gd name="connsiteX26" fmla="*/ 7558270 w 9795163"/>
              <a:gd name="connsiteY26" fmla="*/ 3636819 h 3636819"/>
              <a:gd name="connsiteX27" fmla="*/ 7157736 w 9795163"/>
              <a:gd name="connsiteY27" fmla="*/ 3636819 h 3636819"/>
              <a:gd name="connsiteX28" fmla="*/ 6499716 w 9795163"/>
              <a:gd name="connsiteY28" fmla="*/ 3636819 h 3636819"/>
              <a:gd name="connsiteX29" fmla="*/ 6185011 w 9795163"/>
              <a:gd name="connsiteY29" fmla="*/ 3636819 h 3636819"/>
              <a:gd name="connsiteX30" fmla="*/ 5784478 w 9795163"/>
              <a:gd name="connsiteY30" fmla="*/ 3636819 h 3636819"/>
              <a:gd name="connsiteX31" fmla="*/ 5126458 w 9795163"/>
              <a:gd name="connsiteY31" fmla="*/ 3636819 h 3636819"/>
              <a:gd name="connsiteX32" fmla="*/ 4382610 w 9795163"/>
              <a:gd name="connsiteY32" fmla="*/ 3636819 h 3636819"/>
              <a:gd name="connsiteX33" fmla="*/ 3724590 w 9795163"/>
              <a:gd name="connsiteY33" fmla="*/ 3636819 h 3636819"/>
              <a:gd name="connsiteX34" fmla="*/ 2980742 w 9795163"/>
              <a:gd name="connsiteY34" fmla="*/ 3636819 h 3636819"/>
              <a:gd name="connsiteX35" fmla="*/ 2322722 w 9795163"/>
              <a:gd name="connsiteY35" fmla="*/ 3636819 h 3636819"/>
              <a:gd name="connsiteX36" fmla="*/ 1836360 w 9795163"/>
              <a:gd name="connsiteY36" fmla="*/ 3636819 h 3636819"/>
              <a:gd name="connsiteX37" fmla="*/ 1092511 w 9795163"/>
              <a:gd name="connsiteY37" fmla="*/ 3636819 h 3636819"/>
              <a:gd name="connsiteX38" fmla="*/ 606149 w 9795163"/>
              <a:gd name="connsiteY38" fmla="*/ 3636819 h 3636819"/>
              <a:gd name="connsiteX39" fmla="*/ 0 w 9795163"/>
              <a:gd name="connsiteY39" fmla="*/ 3030670 h 3636819"/>
              <a:gd name="connsiteX40" fmla="*/ 0 w 9795163"/>
              <a:gd name="connsiteY40" fmla="*/ 2497275 h 3636819"/>
              <a:gd name="connsiteX41" fmla="*/ 0 w 9795163"/>
              <a:gd name="connsiteY41" fmla="*/ 2012371 h 3636819"/>
              <a:gd name="connsiteX42" fmla="*/ 0 w 9795163"/>
              <a:gd name="connsiteY42" fmla="*/ 1551712 h 3636819"/>
              <a:gd name="connsiteX43" fmla="*/ 0 w 9795163"/>
              <a:gd name="connsiteY43" fmla="*/ 1091053 h 3636819"/>
              <a:gd name="connsiteX44" fmla="*/ 0 w 9795163"/>
              <a:gd name="connsiteY44" fmla="*/ 606149 h 36368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9795163" h="3636819" fill="none" extrusionOk="0">
                <a:moveTo>
                  <a:pt x="0" y="606149"/>
                </a:moveTo>
                <a:cubicBezTo>
                  <a:pt x="15288" y="220639"/>
                  <a:pt x="298250" y="-22584"/>
                  <a:pt x="606149" y="0"/>
                </a:cubicBezTo>
                <a:cubicBezTo>
                  <a:pt x="808009" y="-35422"/>
                  <a:pt x="860412" y="35308"/>
                  <a:pt x="1092511" y="0"/>
                </a:cubicBezTo>
                <a:cubicBezTo>
                  <a:pt x="1324610" y="-35308"/>
                  <a:pt x="1506319" y="66485"/>
                  <a:pt x="1836360" y="0"/>
                </a:cubicBezTo>
                <a:cubicBezTo>
                  <a:pt x="2166401" y="-66485"/>
                  <a:pt x="2413734" y="62396"/>
                  <a:pt x="2580208" y="0"/>
                </a:cubicBezTo>
                <a:cubicBezTo>
                  <a:pt x="2746682" y="-62396"/>
                  <a:pt x="2858724" y="57537"/>
                  <a:pt x="3066570" y="0"/>
                </a:cubicBezTo>
                <a:cubicBezTo>
                  <a:pt x="3274416" y="-57537"/>
                  <a:pt x="3483831" y="55788"/>
                  <a:pt x="3810419" y="0"/>
                </a:cubicBezTo>
                <a:cubicBezTo>
                  <a:pt x="4137007" y="-55788"/>
                  <a:pt x="4106511" y="45625"/>
                  <a:pt x="4210952" y="0"/>
                </a:cubicBezTo>
                <a:cubicBezTo>
                  <a:pt x="4315393" y="-45625"/>
                  <a:pt x="4636249" y="62841"/>
                  <a:pt x="4783143" y="0"/>
                </a:cubicBezTo>
                <a:cubicBezTo>
                  <a:pt x="4930037" y="-62841"/>
                  <a:pt x="5194339" y="18995"/>
                  <a:pt x="5355334" y="0"/>
                </a:cubicBezTo>
                <a:cubicBezTo>
                  <a:pt x="5516329" y="-18995"/>
                  <a:pt x="5614843" y="48033"/>
                  <a:pt x="5755868" y="0"/>
                </a:cubicBezTo>
                <a:cubicBezTo>
                  <a:pt x="5896893" y="-48033"/>
                  <a:pt x="5938155" y="7093"/>
                  <a:pt x="6070573" y="0"/>
                </a:cubicBezTo>
                <a:cubicBezTo>
                  <a:pt x="6202991" y="-7093"/>
                  <a:pt x="6360041" y="30652"/>
                  <a:pt x="6471107" y="0"/>
                </a:cubicBezTo>
                <a:cubicBezTo>
                  <a:pt x="6582173" y="-30652"/>
                  <a:pt x="6907830" y="25048"/>
                  <a:pt x="7043298" y="0"/>
                </a:cubicBezTo>
                <a:cubicBezTo>
                  <a:pt x="7178766" y="-25048"/>
                  <a:pt x="7486290" y="53499"/>
                  <a:pt x="7615489" y="0"/>
                </a:cubicBezTo>
                <a:cubicBezTo>
                  <a:pt x="7744688" y="-53499"/>
                  <a:pt x="8177610" y="85869"/>
                  <a:pt x="8359337" y="0"/>
                </a:cubicBezTo>
                <a:cubicBezTo>
                  <a:pt x="8541064" y="-85869"/>
                  <a:pt x="8967914" y="89020"/>
                  <a:pt x="9189014" y="0"/>
                </a:cubicBezTo>
                <a:cubicBezTo>
                  <a:pt x="9524390" y="-70735"/>
                  <a:pt x="9835410" y="207556"/>
                  <a:pt x="9795163" y="606149"/>
                </a:cubicBezTo>
                <a:cubicBezTo>
                  <a:pt x="9805397" y="711441"/>
                  <a:pt x="9761256" y="857571"/>
                  <a:pt x="9795163" y="1018318"/>
                </a:cubicBezTo>
                <a:cubicBezTo>
                  <a:pt x="9829070" y="1179065"/>
                  <a:pt x="9770290" y="1330181"/>
                  <a:pt x="9795163" y="1503222"/>
                </a:cubicBezTo>
                <a:cubicBezTo>
                  <a:pt x="9820036" y="1676263"/>
                  <a:pt x="9777179" y="1782678"/>
                  <a:pt x="9795163" y="1939636"/>
                </a:cubicBezTo>
                <a:cubicBezTo>
                  <a:pt x="9813147" y="2096594"/>
                  <a:pt x="9748991" y="2324998"/>
                  <a:pt x="9795163" y="2473030"/>
                </a:cubicBezTo>
                <a:cubicBezTo>
                  <a:pt x="9841335" y="2621062"/>
                  <a:pt x="9759747" y="2877155"/>
                  <a:pt x="9795163" y="3030670"/>
                </a:cubicBezTo>
                <a:cubicBezTo>
                  <a:pt x="9828010" y="3372642"/>
                  <a:pt x="9593058" y="3617880"/>
                  <a:pt x="9189014" y="3636819"/>
                </a:cubicBezTo>
                <a:cubicBezTo>
                  <a:pt x="8945406" y="3668871"/>
                  <a:pt x="8764236" y="3609072"/>
                  <a:pt x="8530994" y="3636819"/>
                </a:cubicBezTo>
                <a:cubicBezTo>
                  <a:pt x="8297752" y="3664566"/>
                  <a:pt x="8299783" y="3636542"/>
                  <a:pt x="8216289" y="3636819"/>
                </a:cubicBezTo>
                <a:cubicBezTo>
                  <a:pt x="8132796" y="3637096"/>
                  <a:pt x="7698214" y="3608056"/>
                  <a:pt x="7558270" y="3636819"/>
                </a:cubicBezTo>
                <a:cubicBezTo>
                  <a:pt x="7418326" y="3665582"/>
                  <a:pt x="7257189" y="3631856"/>
                  <a:pt x="7157736" y="3636819"/>
                </a:cubicBezTo>
                <a:cubicBezTo>
                  <a:pt x="7058283" y="3641782"/>
                  <a:pt x="6634421" y="3558192"/>
                  <a:pt x="6499716" y="3636819"/>
                </a:cubicBezTo>
                <a:cubicBezTo>
                  <a:pt x="6365011" y="3715446"/>
                  <a:pt x="6331530" y="3625890"/>
                  <a:pt x="6185011" y="3636819"/>
                </a:cubicBezTo>
                <a:cubicBezTo>
                  <a:pt x="6038493" y="3647748"/>
                  <a:pt x="5956196" y="3623305"/>
                  <a:pt x="5784478" y="3636819"/>
                </a:cubicBezTo>
                <a:cubicBezTo>
                  <a:pt x="5612760" y="3650333"/>
                  <a:pt x="5353004" y="3598039"/>
                  <a:pt x="5126458" y="3636819"/>
                </a:cubicBezTo>
                <a:cubicBezTo>
                  <a:pt x="4899912" y="3675599"/>
                  <a:pt x="4555859" y="3615443"/>
                  <a:pt x="4382610" y="3636819"/>
                </a:cubicBezTo>
                <a:cubicBezTo>
                  <a:pt x="4209361" y="3658195"/>
                  <a:pt x="3944001" y="3567638"/>
                  <a:pt x="3724590" y="3636819"/>
                </a:cubicBezTo>
                <a:cubicBezTo>
                  <a:pt x="3505179" y="3706000"/>
                  <a:pt x="3283788" y="3561402"/>
                  <a:pt x="2980742" y="3636819"/>
                </a:cubicBezTo>
                <a:cubicBezTo>
                  <a:pt x="2677696" y="3712236"/>
                  <a:pt x="2565887" y="3600411"/>
                  <a:pt x="2322722" y="3636819"/>
                </a:cubicBezTo>
                <a:cubicBezTo>
                  <a:pt x="2079557" y="3673227"/>
                  <a:pt x="2025174" y="3585471"/>
                  <a:pt x="1836360" y="3636819"/>
                </a:cubicBezTo>
                <a:cubicBezTo>
                  <a:pt x="1647546" y="3688167"/>
                  <a:pt x="1293871" y="3550288"/>
                  <a:pt x="1092511" y="3636819"/>
                </a:cubicBezTo>
                <a:cubicBezTo>
                  <a:pt x="891151" y="3723350"/>
                  <a:pt x="713576" y="3636076"/>
                  <a:pt x="606149" y="3636819"/>
                </a:cubicBezTo>
                <a:cubicBezTo>
                  <a:pt x="274347" y="3615105"/>
                  <a:pt x="-46330" y="3288002"/>
                  <a:pt x="0" y="3030670"/>
                </a:cubicBezTo>
                <a:cubicBezTo>
                  <a:pt x="-32562" y="2827420"/>
                  <a:pt x="35168" y="2715201"/>
                  <a:pt x="0" y="2497275"/>
                </a:cubicBezTo>
                <a:cubicBezTo>
                  <a:pt x="-35168" y="2279350"/>
                  <a:pt x="297" y="2178289"/>
                  <a:pt x="0" y="2012371"/>
                </a:cubicBezTo>
                <a:cubicBezTo>
                  <a:pt x="-297" y="1846453"/>
                  <a:pt x="12818" y="1652673"/>
                  <a:pt x="0" y="1551712"/>
                </a:cubicBezTo>
                <a:cubicBezTo>
                  <a:pt x="-12818" y="1450751"/>
                  <a:pt x="26516" y="1295547"/>
                  <a:pt x="0" y="1091053"/>
                </a:cubicBezTo>
                <a:cubicBezTo>
                  <a:pt x="-26516" y="886559"/>
                  <a:pt x="32590" y="733825"/>
                  <a:pt x="0" y="606149"/>
                </a:cubicBezTo>
                <a:close/>
              </a:path>
              <a:path w="9795163" h="3636819" stroke="0" extrusionOk="0">
                <a:moveTo>
                  <a:pt x="0" y="606149"/>
                </a:moveTo>
                <a:cubicBezTo>
                  <a:pt x="-1069" y="192605"/>
                  <a:pt x="337085" y="-14493"/>
                  <a:pt x="606149" y="0"/>
                </a:cubicBezTo>
                <a:cubicBezTo>
                  <a:pt x="767314" y="-25002"/>
                  <a:pt x="1021920" y="25720"/>
                  <a:pt x="1264169" y="0"/>
                </a:cubicBezTo>
                <a:cubicBezTo>
                  <a:pt x="1506418" y="-25720"/>
                  <a:pt x="1707360" y="64608"/>
                  <a:pt x="1836360" y="0"/>
                </a:cubicBezTo>
                <a:cubicBezTo>
                  <a:pt x="1965360" y="-64608"/>
                  <a:pt x="2214816" y="11869"/>
                  <a:pt x="2494379" y="0"/>
                </a:cubicBezTo>
                <a:cubicBezTo>
                  <a:pt x="2773942" y="-11869"/>
                  <a:pt x="2973596" y="15020"/>
                  <a:pt x="3152399" y="0"/>
                </a:cubicBezTo>
                <a:cubicBezTo>
                  <a:pt x="3331202" y="-15020"/>
                  <a:pt x="3572864" y="21916"/>
                  <a:pt x="3810419" y="0"/>
                </a:cubicBezTo>
                <a:cubicBezTo>
                  <a:pt x="4047974" y="-21916"/>
                  <a:pt x="4177587" y="30736"/>
                  <a:pt x="4468438" y="0"/>
                </a:cubicBezTo>
                <a:cubicBezTo>
                  <a:pt x="4759289" y="-30736"/>
                  <a:pt x="4744667" y="18964"/>
                  <a:pt x="4868972" y="0"/>
                </a:cubicBezTo>
                <a:cubicBezTo>
                  <a:pt x="4993277" y="-18964"/>
                  <a:pt x="5220030" y="44454"/>
                  <a:pt x="5355334" y="0"/>
                </a:cubicBezTo>
                <a:cubicBezTo>
                  <a:pt x="5490638" y="-44454"/>
                  <a:pt x="5671589" y="26708"/>
                  <a:pt x="5755868" y="0"/>
                </a:cubicBezTo>
                <a:cubicBezTo>
                  <a:pt x="5840147" y="-26708"/>
                  <a:pt x="6180089" y="31224"/>
                  <a:pt x="6413888" y="0"/>
                </a:cubicBezTo>
                <a:cubicBezTo>
                  <a:pt x="6647687" y="-31224"/>
                  <a:pt x="6691865" y="32594"/>
                  <a:pt x="6814421" y="0"/>
                </a:cubicBezTo>
                <a:cubicBezTo>
                  <a:pt x="6936977" y="-32594"/>
                  <a:pt x="7191235" y="10293"/>
                  <a:pt x="7300784" y="0"/>
                </a:cubicBezTo>
                <a:cubicBezTo>
                  <a:pt x="7410333" y="-10293"/>
                  <a:pt x="7533974" y="19992"/>
                  <a:pt x="7615489" y="0"/>
                </a:cubicBezTo>
                <a:cubicBezTo>
                  <a:pt x="7697004" y="-19992"/>
                  <a:pt x="7846267" y="27063"/>
                  <a:pt x="8016022" y="0"/>
                </a:cubicBezTo>
                <a:cubicBezTo>
                  <a:pt x="8185777" y="-27063"/>
                  <a:pt x="8221644" y="8834"/>
                  <a:pt x="8330727" y="0"/>
                </a:cubicBezTo>
                <a:cubicBezTo>
                  <a:pt x="8439810" y="-8834"/>
                  <a:pt x="8526286" y="22774"/>
                  <a:pt x="8645433" y="0"/>
                </a:cubicBezTo>
                <a:cubicBezTo>
                  <a:pt x="8764580" y="-22774"/>
                  <a:pt x="8963380" y="50092"/>
                  <a:pt x="9189014" y="0"/>
                </a:cubicBezTo>
                <a:cubicBezTo>
                  <a:pt x="9520131" y="-16705"/>
                  <a:pt x="9892712" y="257049"/>
                  <a:pt x="9795163" y="606149"/>
                </a:cubicBezTo>
                <a:cubicBezTo>
                  <a:pt x="9827544" y="806003"/>
                  <a:pt x="9792175" y="946768"/>
                  <a:pt x="9795163" y="1115298"/>
                </a:cubicBezTo>
                <a:cubicBezTo>
                  <a:pt x="9798151" y="1283828"/>
                  <a:pt x="9770015" y="1369880"/>
                  <a:pt x="9795163" y="1551712"/>
                </a:cubicBezTo>
                <a:cubicBezTo>
                  <a:pt x="9820311" y="1733544"/>
                  <a:pt x="9777430" y="1792986"/>
                  <a:pt x="9795163" y="1963881"/>
                </a:cubicBezTo>
                <a:cubicBezTo>
                  <a:pt x="9812896" y="2134776"/>
                  <a:pt x="9763885" y="2308159"/>
                  <a:pt x="9795163" y="2400295"/>
                </a:cubicBezTo>
                <a:cubicBezTo>
                  <a:pt x="9826441" y="2492431"/>
                  <a:pt x="9764389" y="2849538"/>
                  <a:pt x="9795163" y="3030670"/>
                </a:cubicBezTo>
                <a:cubicBezTo>
                  <a:pt x="9757627" y="3441470"/>
                  <a:pt x="9480682" y="3656987"/>
                  <a:pt x="9189014" y="3636819"/>
                </a:cubicBezTo>
                <a:cubicBezTo>
                  <a:pt x="9072399" y="3672396"/>
                  <a:pt x="8919044" y="3580605"/>
                  <a:pt x="8702652" y="3636819"/>
                </a:cubicBezTo>
                <a:cubicBezTo>
                  <a:pt x="8486260" y="3693033"/>
                  <a:pt x="8291449" y="3616488"/>
                  <a:pt x="8044632" y="3636819"/>
                </a:cubicBezTo>
                <a:cubicBezTo>
                  <a:pt x="7797815" y="3657150"/>
                  <a:pt x="7717127" y="3591126"/>
                  <a:pt x="7472441" y="3636819"/>
                </a:cubicBezTo>
                <a:cubicBezTo>
                  <a:pt x="7227755" y="3682512"/>
                  <a:pt x="7023426" y="3579363"/>
                  <a:pt x="6814421" y="3636819"/>
                </a:cubicBezTo>
                <a:cubicBezTo>
                  <a:pt x="6605416" y="3694275"/>
                  <a:pt x="6487947" y="3577506"/>
                  <a:pt x="6242230" y="3636819"/>
                </a:cubicBezTo>
                <a:cubicBezTo>
                  <a:pt x="5996513" y="3696132"/>
                  <a:pt x="5736027" y="3595904"/>
                  <a:pt x="5584211" y="3636819"/>
                </a:cubicBezTo>
                <a:cubicBezTo>
                  <a:pt x="5432395" y="3677734"/>
                  <a:pt x="5244348" y="3564925"/>
                  <a:pt x="4926191" y="3636819"/>
                </a:cubicBezTo>
                <a:cubicBezTo>
                  <a:pt x="4608034" y="3708713"/>
                  <a:pt x="4501075" y="3636030"/>
                  <a:pt x="4182343" y="3636819"/>
                </a:cubicBezTo>
                <a:cubicBezTo>
                  <a:pt x="3863611" y="3637608"/>
                  <a:pt x="3961429" y="3619415"/>
                  <a:pt x="3867638" y="3636819"/>
                </a:cubicBezTo>
                <a:cubicBezTo>
                  <a:pt x="3773847" y="3654223"/>
                  <a:pt x="3663561" y="3620944"/>
                  <a:pt x="3552933" y="3636819"/>
                </a:cubicBezTo>
                <a:cubicBezTo>
                  <a:pt x="3442305" y="3652694"/>
                  <a:pt x="3240688" y="3593252"/>
                  <a:pt x="3152399" y="3636819"/>
                </a:cubicBezTo>
                <a:cubicBezTo>
                  <a:pt x="3064110" y="3680386"/>
                  <a:pt x="2631608" y="3636132"/>
                  <a:pt x="2494379" y="3636819"/>
                </a:cubicBezTo>
                <a:cubicBezTo>
                  <a:pt x="2357150" y="3637506"/>
                  <a:pt x="1991541" y="3570344"/>
                  <a:pt x="1836360" y="3636819"/>
                </a:cubicBezTo>
                <a:cubicBezTo>
                  <a:pt x="1681179" y="3703294"/>
                  <a:pt x="1481690" y="3575072"/>
                  <a:pt x="1178340" y="3636819"/>
                </a:cubicBezTo>
                <a:cubicBezTo>
                  <a:pt x="874990" y="3698566"/>
                  <a:pt x="834526" y="3569318"/>
                  <a:pt x="606149" y="3636819"/>
                </a:cubicBezTo>
                <a:cubicBezTo>
                  <a:pt x="291719" y="3634710"/>
                  <a:pt x="-12572" y="3326527"/>
                  <a:pt x="0" y="3030670"/>
                </a:cubicBezTo>
                <a:cubicBezTo>
                  <a:pt x="-42938" y="2880432"/>
                  <a:pt x="1871" y="2628416"/>
                  <a:pt x="0" y="2497275"/>
                </a:cubicBezTo>
                <a:cubicBezTo>
                  <a:pt x="-1871" y="2366135"/>
                  <a:pt x="7766" y="2169295"/>
                  <a:pt x="0" y="2085107"/>
                </a:cubicBezTo>
                <a:cubicBezTo>
                  <a:pt x="-7766" y="2000919"/>
                  <a:pt x="20339" y="1672967"/>
                  <a:pt x="0" y="1551712"/>
                </a:cubicBezTo>
                <a:cubicBezTo>
                  <a:pt x="-20339" y="1430458"/>
                  <a:pt x="15962" y="1282972"/>
                  <a:pt x="0" y="1018318"/>
                </a:cubicBezTo>
                <a:cubicBezTo>
                  <a:pt x="-15962" y="753664"/>
                  <a:pt x="2458" y="735184"/>
                  <a:pt x="0" y="606149"/>
                </a:cubicBezTo>
                <a:close/>
              </a:path>
            </a:pathLst>
          </a:custGeom>
          <a:solidFill>
            <a:schemeClr val="bg1"/>
          </a:solidFill>
          <a:ln w="38100">
            <a:extLst>
              <a:ext uri="{C807C97D-BFC1-408E-A445-0C87EB9F89A2}">
                <ask:lineSketchStyleProps xmlns:ask="http://schemas.microsoft.com/office/drawing/2018/sketchyshapes" xmlns="" sd="1377027585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3">
            <a:extLst>
              <a:ext uri="{FF2B5EF4-FFF2-40B4-BE49-F238E27FC236}">
                <a16:creationId xmlns:a16="http://schemas.microsoft.com/office/drawing/2014/main" xmlns="" id="{8462DB72-281F-CA9A-F685-356FB8D591A7}"/>
              </a:ext>
            </a:extLst>
          </p:cNvPr>
          <p:cNvSpPr txBox="1"/>
          <p:nvPr userDrawn="1"/>
        </p:nvSpPr>
        <p:spPr>
          <a:xfrm>
            <a:off x="2487663" y="8394092"/>
            <a:ext cx="1021842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3000" b="1" i="0" u="sng" strike="noStrike" kern="1200" cap="none" spc="0" normalizeH="0" baseline="0" noProof="0" dirty="0" err="1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DC22647-6EB2-17D6-DA6D-5BDA3472AF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67050" y="-727075"/>
            <a:ext cx="2487663" cy="25527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1368252-B1AC-1EB1-71DB-CF582308738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524750"/>
            <a:ext cx="2487663" cy="25527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F928A19-D766-87C1-BC28-6E217901C20F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041900" y="-493819"/>
            <a:ext cx="2664183" cy="493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4944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C86BAAE7-F3A1-D1DB-737E-9C6369AC141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83127" y="7589"/>
            <a:ext cx="12275127" cy="688947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F6D2A771-AF3F-F23B-BBDC-3E3CF85227E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l="18270"/>
          <a:stretch>
            <a:fillRect/>
          </a:stretch>
        </p:blipFill>
        <p:spPr>
          <a:xfrm>
            <a:off x="-83127" y="250240"/>
            <a:ext cx="6798559" cy="6404172"/>
          </a:xfrm>
          <a:prstGeom prst="rect">
            <a:avLst/>
          </a:prstGeom>
        </p:spPr>
      </p:pic>
      <p:sp>
        <p:nvSpPr>
          <p:cNvPr id="2" name="TextBox 3">
            <a:extLst>
              <a:ext uri="{FF2B5EF4-FFF2-40B4-BE49-F238E27FC236}">
                <a16:creationId xmlns:a16="http://schemas.microsoft.com/office/drawing/2014/main" xmlns="" id="{59BF8D3F-2E8F-BF46-5AAB-EE3CE2E380F5}"/>
              </a:ext>
            </a:extLst>
          </p:cNvPr>
          <p:cNvSpPr txBox="1"/>
          <p:nvPr userDrawn="1"/>
        </p:nvSpPr>
        <p:spPr>
          <a:xfrm>
            <a:off x="2487663" y="8394092"/>
            <a:ext cx="1021842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3000" b="1" i="0" u="sng" strike="noStrike" kern="1200" cap="none" spc="0" normalizeH="0" baseline="0" noProof="0" dirty="0" err="1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AE843AE-F5F7-E085-A22D-1CF69F6DF9E0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67050" y="-727075"/>
            <a:ext cx="2487663" cy="25527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05565D4-03B9-9E7F-5304-B04CE5860D7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524750"/>
            <a:ext cx="2487663" cy="25527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54BDE01-CB89-2295-93E5-8777E2A7D7DE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0041900" y="-493819"/>
            <a:ext cx="2664183" cy="493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509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0796A1B5-7591-5505-2FA3-614384B2B3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b="217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3">
            <a:extLst>
              <a:ext uri="{FF2B5EF4-FFF2-40B4-BE49-F238E27FC236}">
                <a16:creationId xmlns:a16="http://schemas.microsoft.com/office/drawing/2014/main" xmlns="" id="{272E3E20-B0B2-9495-851B-BD34CE7701F1}"/>
              </a:ext>
            </a:extLst>
          </p:cNvPr>
          <p:cNvSpPr txBox="1"/>
          <p:nvPr userDrawn="1"/>
        </p:nvSpPr>
        <p:spPr>
          <a:xfrm>
            <a:off x="2487663" y="8394092"/>
            <a:ext cx="1021842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3000" b="1" i="0" u="sng" strike="noStrike" kern="1200" cap="none" spc="0" normalizeH="0" baseline="0" noProof="0" dirty="0" err="1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FA1A031-E12A-2599-B4EE-48339D829B7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67050" y="-727075"/>
            <a:ext cx="2487663" cy="25527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7D9D5A61-B45A-EB05-0E9C-771E2A381B0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524750"/>
            <a:ext cx="2487663" cy="25527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9A43BF0B-683D-2E18-3359-3F55739D63B9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041900" y="-493819"/>
            <a:ext cx="2664183" cy="493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0340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222E63D-2D56-44A6-A773-CF8B1C9BD3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A0697A8E-9EB3-1AA7-8FF7-D37CFE7C505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E977629-A332-452C-96C3-322398F40221}" type="datetimeFigureOut">
              <a:rPr lang="en-US" smtClean="0"/>
              <a:t>1/30/2026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30CA9025-7EBA-52BF-D6D1-52ED3415F9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08441899-3092-31A9-C8B8-B47077FB71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2B98306-23F5-4F0A-BE3E-A41F19D49CE6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extBox 3">
            <a:extLst>
              <a:ext uri="{FF2B5EF4-FFF2-40B4-BE49-F238E27FC236}">
                <a16:creationId xmlns:a16="http://schemas.microsoft.com/office/drawing/2014/main" xmlns="" id="{8FE4BBF7-95FC-CB5B-C9D1-AD8AA1647C60}"/>
              </a:ext>
            </a:extLst>
          </p:cNvPr>
          <p:cNvSpPr txBox="1"/>
          <p:nvPr userDrawn="1"/>
        </p:nvSpPr>
        <p:spPr>
          <a:xfrm>
            <a:off x="2487663" y="8394092"/>
            <a:ext cx="1021842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3000" b="1" i="0" u="sng" strike="noStrike" kern="1200" cap="none" spc="0" normalizeH="0" baseline="0" noProof="0" dirty="0" err="1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C41F7C86-4E9B-000E-C0CF-9B5C7919CDD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67050" y="-727075"/>
            <a:ext cx="2487663" cy="25527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CBB1C414-6F59-4CBE-97D6-6F021C9B81F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524750"/>
            <a:ext cx="2487663" cy="25527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D99D4D55-D1EF-99B6-35D7-91BB1FDECB9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041900" y="-493819"/>
            <a:ext cx="2664183" cy="493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0808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9FC96D48-2436-7AE4-DA9B-37632C7343A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E977629-A332-452C-96C3-322398F40221}" type="datetimeFigureOut">
              <a:rPr lang="en-US" smtClean="0"/>
              <a:t>1/30/2026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347ECDB2-01A3-CA9E-0C04-29C4949091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9B536076-1CCF-BCA8-A54A-3BE260D477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2B98306-23F5-4F0A-BE3E-A41F19D49C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8658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07B70A7-5DB7-52B4-FDA7-CB9E87D5E1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5F6D817-FE61-49CE-F0E7-9CEAD2E4DC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E4CA2655-EDD6-4F70-0484-0C2C1FD5DB0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E4C75A89-5E78-36BE-E1A9-501876DABB2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E977629-A332-452C-96C3-322398F40221}" type="datetimeFigureOut">
              <a:rPr lang="en-US" smtClean="0"/>
              <a:t>1/30/2026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D65631CE-B0C3-D7FC-9872-AFDCAD6484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95E1F18B-772B-20F4-C261-EEA34E6E6A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2B98306-23F5-4F0A-BE3E-A41F19D49C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7714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23F9E1-B195-E13C-20BB-09799E0174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89F544A9-43D4-87EC-26F0-93B34F1F37C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C111EFDA-DC3E-CCB7-B93B-FB1C877997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2EEED56A-FE1A-E3DC-8C5A-557CAF68C2E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E977629-A332-452C-96C3-322398F40221}" type="datetimeFigureOut">
              <a:rPr lang="en-US" smtClean="0"/>
              <a:t>1/30/2026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6268B9C2-428B-70FF-B12D-7BADCB6092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234F3ED0-7B18-C3FD-7F5A-427A97B147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2B98306-23F5-4F0A-BE3E-A41F19D49C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354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">
            <a:extLst>
              <a:ext uri="{FF2B5EF4-FFF2-40B4-BE49-F238E27FC236}">
                <a16:creationId xmlns:a16="http://schemas.microsoft.com/office/drawing/2014/main" xmlns="" id="{931501CD-1AA1-9317-256D-5904BB87D0CC}"/>
              </a:ext>
            </a:extLst>
          </p:cNvPr>
          <p:cNvSpPr txBox="1"/>
          <p:nvPr userDrawn="1"/>
        </p:nvSpPr>
        <p:spPr>
          <a:xfrm>
            <a:off x="2487663" y="8394092"/>
            <a:ext cx="1021842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3000" b="1" i="0" u="sng" strike="noStrike" kern="1200" cap="none" spc="0" normalizeH="0" baseline="0" noProof="0" dirty="0" err="1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94CE948-2C5E-3E2C-93E4-CF16B3921B42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67050" y="-727075"/>
            <a:ext cx="2487663" cy="25527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B2C233D-2515-3374-AB69-225478E9CDA3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524750"/>
            <a:ext cx="2487663" cy="25527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D3AA8740-EC00-76D2-3932-8C3FBDC5D6F4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10041900" y="-493819"/>
            <a:ext cx="2664183" cy="493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28757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Bộ SGK Lớp 6 - Kết nối tri thức với cuộc sống - Công ty Cổ phần Đầu tư và  Phát triển Giáo dục Phương Nam">
            <a:extLst>
              <a:ext uri="{FF2B5EF4-FFF2-40B4-BE49-F238E27FC236}">
                <a16:creationId xmlns:a16="http://schemas.microsoft.com/office/drawing/2014/main" xmlns="" id="{28E6B217-E8BC-288C-99A7-D680AE3513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9066"/>
            <a:ext cx="1689302" cy="1689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BD6CE883-27B5-A776-4015-77C1CA7B5CE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9271" y="5815729"/>
            <a:ext cx="982729" cy="104227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E92593DC-BCC4-C6B9-32A0-2F169D9EBC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993" y="203193"/>
            <a:ext cx="7517019" cy="6785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6074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xmlns="" id="{B924E806-398C-E8E3-10C3-802C10E1126C}"/>
              </a:ext>
            </a:extLst>
          </p:cNvPr>
          <p:cNvSpPr/>
          <p:nvPr/>
        </p:nvSpPr>
        <p:spPr>
          <a:xfrm>
            <a:off x="195943" y="387994"/>
            <a:ext cx="11996057" cy="5196377"/>
          </a:xfrm>
          <a:custGeom>
            <a:avLst/>
            <a:gdLst/>
            <a:ahLst/>
            <a:cxnLst/>
            <a:rect l="l" t="t" r="r" b="b"/>
            <a:pathLst>
              <a:path w="16004684" h="7222114">
                <a:moveTo>
                  <a:pt x="0" y="0"/>
                </a:moveTo>
                <a:lnTo>
                  <a:pt x="16004684" y="0"/>
                </a:lnTo>
                <a:lnTo>
                  <a:pt x="16004684" y="7222114"/>
                </a:lnTo>
                <a:lnTo>
                  <a:pt x="0" y="72221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 t="-12064" r="-4054"/>
            </a:stretch>
          </a:blipFill>
        </p:spPr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70224A01-9363-908A-17ED-9D06E745A00E}"/>
              </a:ext>
            </a:extLst>
          </p:cNvPr>
          <p:cNvSpPr txBox="1"/>
          <p:nvPr/>
        </p:nvSpPr>
        <p:spPr>
          <a:xfrm>
            <a:off x="877614" y="5584371"/>
            <a:ext cx="104367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ln w="19050">
                  <a:solidFill>
                    <a:schemeClr val="tx1"/>
                  </a:solidFill>
                </a:ln>
                <a:solidFill>
                  <a:srgbClr val="00B0F0"/>
                </a:solidFill>
                <a:latin typeface="UTM Avo" panose="02040603050506020204" pitchFamily="18" charset="0"/>
              </a:rPr>
              <a:t>Hà </a:t>
            </a:r>
            <a:r>
              <a:rPr lang="en-US" sz="4800" b="1" dirty="0" err="1">
                <a:ln w="19050">
                  <a:solidFill>
                    <a:schemeClr val="tx1"/>
                  </a:solidFill>
                </a:ln>
                <a:solidFill>
                  <a:srgbClr val="00B0F0"/>
                </a:solidFill>
                <a:latin typeface="UTM Avo" panose="02040603050506020204" pitchFamily="18" charset="0"/>
              </a:rPr>
              <a:t>ước</a:t>
            </a:r>
            <a:r>
              <a:rPr lang="en-US" sz="4800" b="1" dirty="0">
                <a:ln w="19050">
                  <a:solidFill>
                    <a:schemeClr val="tx1"/>
                  </a:solidFill>
                </a:ln>
                <a:solidFill>
                  <a:srgbClr val="00B0F0"/>
                </a:solidFill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ln w="19050">
                  <a:solidFill>
                    <a:schemeClr val="tx1"/>
                  </a:solidFill>
                </a:ln>
                <a:solidFill>
                  <a:srgbClr val="00B0F0"/>
                </a:solidFill>
                <a:latin typeface="UTM Avo" panose="02040603050506020204" pitchFamily="18" charset="0"/>
              </a:rPr>
              <a:t>được</a:t>
            </a:r>
            <a:r>
              <a:rPr lang="en-US" sz="4800" b="1" dirty="0">
                <a:ln w="19050">
                  <a:solidFill>
                    <a:schemeClr val="tx1"/>
                  </a:solidFill>
                </a:ln>
                <a:solidFill>
                  <a:srgbClr val="00B0F0"/>
                </a:solidFill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ln w="19050">
                  <a:solidFill>
                    <a:schemeClr val="tx1"/>
                  </a:solidFill>
                </a:ln>
                <a:solidFill>
                  <a:srgbClr val="00B0F0"/>
                </a:solidFill>
                <a:latin typeface="UTM Avo" panose="02040603050506020204" pitchFamily="18" charset="0"/>
              </a:rPr>
              <a:t>lướt</a:t>
            </a:r>
            <a:r>
              <a:rPr lang="en-US" sz="4800" b="1" dirty="0">
                <a:ln w="19050">
                  <a:solidFill>
                    <a:schemeClr val="tx1"/>
                  </a:solidFill>
                </a:ln>
                <a:solidFill>
                  <a:srgbClr val="00B0F0"/>
                </a:solidFill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ln w="19050">
                  <a:solidFill>
                    <a:schemeClr val="tx1"/>
                  </a:solidFill>
                </a:ln>
                <a:solidFill>
                  <a:srgbClr val="00B0F0"/>
                </a:solidFill>
                <a:latin typeface="UTM Avo" panose="02040603050506020204" pitchFamily="18" charset="0"/>
              </a:rPr>
              <a:t>sóng</a:t>
            </a:r>
            <a:r>
              <a:rPr lang="en-US" sz="4800" b="1" dirty="0">
                <a:ln w="19050">
                  <a:solidFill>
                    <a:schemeClr val="tx1"/>
                  </a:solidFill>
                </a:ln>
                <a:solidFill>
                  <a:srgbClr val="00B0F0"/>
                </a:solidFill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ln w="19050">
                  <a:solidFill>
                    <a:schemeClr val="tx1"/>
                  </a:solidFill>
                </a:ln>
                <a:solidFill>
                  <a:srgbClr val="00B0F0"/>
                </a:solidFill>
                <a:latin typeface="UTM Avo" panose="02040603050506020204" pitchFamily="18" charset="0"/>
              </a:rPr>
              <a:t>biển</a:t>
            </a:r>
            <a:r>
              <a:rPr lang="en-US" sz="4800" b="1" dirty="0">
                <a:ln w="19050">
                  <a:solidFill>
                    <a:schemeClr val="tx1"/>
                  </a:solidFill>
                </a:ln>
                <a:solidFill>
                  <a:srgbClr val="00B0F0"/>
                </a:solidFill>
                <a:latin typeface="UTM Avo" panose="02040603050506020204" pitchFamily="18" charset="0"/>
              </a:rPr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15DB7B2-9DEA-D1C1-25E7-D65F129DBB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0083" y="529508"/>
            <a:ext cx="2950316" cy="86357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C1E16257-B313-F189-6CED-9F71EFBDB808}"/>
              </a:ext>
            </a:extLst>
          </p:cNvPr>
          <p:cNvSpPr txBox="1"/>
          <p:nvPr/>
        </p:nvSpPr>
        <p:spPr>
          <a:xfrm>
            <a:off x="4147457" y="5584369"/>
            <a:ext cx="19485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ln w="19050">
                  <a:solidFill>
                    <a:schemeClr val="tx1"/>
                  </a:solidFill>
                </a:ln>
                <a:solidFill>
                  <a:srgbClr val="FF0000"/>
                </a:solidFill>
                <a:latin typeface="UTM Avo" panose="02040603050506020204" pitchFamily="18" charset="0"/>
              </a:rPr>
              <a:t>ươc</a:t>
            </a:r>
            <a:endParaRPr lang="en-US" sz="4800" b="1" dirty="0">
              <a:ln w="19050">
                <a:solidFill>
                  <a:schemeClr val="tx1"/>
                </a:solidFill>
              </a:ln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32F0B3AC-3278-6195-1DE8-143E0C0BE7E0}"/>
              </a:ext>
            </a:extLst>
          </p:cNvPr>
          <p:cNvSpPr txBox="1"/>
          <p:nvPr/>
        </p:nvSpPr>
        <p:spPr>
          <a:xfrm>
            <a:off x="5551714" y="5584370"/>
            <a:ext cx="20356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ln w="19050">
                  <a:solidFill>
                    <a:schemeClr val="tx1"/>
                  </a:solidFill>
                </a:ln>
                <a:solidFill>
                  <a:srgbClr val="FF0000"/>
                </a:solidFill>
                <a:latin typeface="UTM Avo" panose="02040603050506020204" pitchFamily="18" charset="0"/>
              </a:rPr>
              <a:t>ươt</a:t>
            </a:r>
            <a:endParaRPr lang="en-US" sz="4800" b="1" dirty="0">
              <a:ln w="19050">
                <a:solidFill>
                  <a:schemeClr val="tx1"/>
                </a:solidFill>
              </a:ln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BAC30A7A-CB7D-CEA3-8AD1-E1CF35FADA30}"/>
              </a:ext>
            </a:extLst>
          </p:cNvPr>
          <p:cNvSpPr txBox="1"/>
          <p:nvPr/>
        </p:nvSpPr>
        <p:spPr>
          <a:xfrm>
            <a:off x="2209800" y="5584367"/>
            <a:ext cx="21994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ln w="19050">
                  <a:solidFill>
                    <a:schemeClr val="tx1"/>
                  </a:solidFill>
                </a:ln>
                <a:solidFill>
                  <a:srgbClr val="FF0000"/>
                </a:solidFill>
                <a:latin typeface="UTM Avo" panose="02040603050506020204" pitchFamily="18" charset="0"/>
              </a:rPr>
              <a:t>ươc</a:t>
            </a:r>
            <a:endParaRPr lang="en-US" sz="4800" b="1" dirty="0">
              <a:ln w="19050">
                <a:solidFill>
                  <a:schemeClr val="tx1"/>
                </a:solidFill>
              </a:ln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0547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1249B306-1292-7002-8BD4-3D7679FB52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7249" y="460907"/>
            <a:ext cx="2336080" cy="1031562"/>
          </a:xfrm>
          <a:prstGeom prst="rect">
            <a:avLst/>
          </a:prstGeom>
        </p:spPr>
      </p:pic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xmlns="" id="{A8C18CDD-2228-CE05-9AF2-1393BB54CCE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46663100"/>
              </p:ext>
            </p:extLst>
          </p:nvPr>
        </p:nvGraphicFramePr>
        <p:xfrm>
          <a:off x="4515361" y="1575447"/>
          <a:ext cx="3372596" cy="18865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8629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68629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943282"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 marL="68580" marR="68580" marT="34290" marB="34290">
                    <a:solidFill>
                      <a:srgbClr val="FFD8D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 marL="68580" marR="68580" marT="34290" marB="34290">
                    <a:solidFill>
                      <a:srgbClr val="FFD8D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943282">
                <a:tc gridSpan="2">
                  <a:txBody>
                    <a:bodyPr/>
                    <a:lstStyle/>
                    <a:p>
                      <a:endParaRPr lang="en-US" sz="1600" dirty="0"/>
                    </a:p>
                  </a:txBody>
                  <a:tcPr marL="68580" marR="68580" marT="34290" marB="34290">
                    <a:solidFill>
                      <a:srgbClr val="FFD8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66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8EA943D7-1B0E-4D9F-E7B2-FD37FE1C096C}"/>
              </a:ext>
            </a:extLst>
          </p:cNvPr>
          <p:cNvSpPr txBox="1"/>
          <p:nvPr/>
        </p:nvSpPr>
        <p:spPr>
          <a:xfrm>
            <a:off x="6201659" y="1608000"/>
            <a:ext cx="159997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 err="1">
                <a:ln w="19050">
                  <a:solidFill>
                    <a:schemeClr val="tx1"/>
                  </a:solidFill>
                </a:ln>
                <a:solidFill>
                  <a:srgbClr val="E494AF"/>
                </a:solidFill>
                <a:latin typeface="UTM Avo" panose="02040603050506020204" pitchFamily="18" charset="0"/>
                <a:cs typeface="Arial" pitchFamily="34" charset="0"/>
              </a:rPr>
              <a:t>ươc</a:t>
            </a:r>
            <a:endParaRPr kumimoji="0" lang="en-US" sz="5400" b="1" i="0" u="none" strike="noStrike" kern="1200" cap="none" spc="0" normalizeH="0" baseline="0" noProof="0" dirty="0">
              <a:ln w="19050">
                <a:solidFill>
                  <a:schemeClr val="tx1"/>
                </a:solidFill>
              </a:ln>
              <a:solidFill>
                <a:srgbClr val="E494AF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Arial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A7E855C8-ACFD-ED37-F3A4-16C100631D6A}"/>
              </a:ext>
            </a:extLst>
          </p:cNvPr>
          <p:cNvSpPr txBox="1"/>
          <p:nvPr/>
        </p:nvSpPr>
        <p:spPr>
          <a:xfrm>
            <a:off x="5013812" y="1608000"/>
            <a:ext cx="82708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>
                <a:ln w="28575">
                  <a:solidFill>
                    <a:schemeClr val="bg1"/>
                  </a:solidFill>
                </a:ln>
                <a:solidFill>
                  <a:prstClr val="black"/>
                </a:solidFill>
                <a:latin typeface="UTM Avo" panose="02040603050506020204" pitchFamily="18" charset="0"/>
                <a:cs typeface="Arial" pitchFamily="34" charset="0"/>
              </a:rPr>
              <a:t>đ</a:t>
            </a:r>
            <a:endParaRPr kumimoji="0" lang="en-US" sz="5400" b="1" i="0" u="none" strike="noStrike" kern="1200" cap="none" spc="0" normalizeH="0" baseline="0" noProof="0" dirty="0">
              <a:ln w="28575">
                <a:solidFill>
                  <a:schemeClr val="bg1"/>
                </a:solidFill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Arial" pitchFamily="34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9A752F06-948A-18C5-9688-C20FD376CA29}"/>
              </a:ext>
            </a:extLst>
          </p:cNvPr>
          <p:cNvGrpSpPr/>
          <p:nvPr/>
        </p:nvGrpSpPr>
        <p:grpSpPr>
          <a:xfrm>
            <a:off x="4912106" y="2563883"/>
            <a:ext cx="2829613" cy="931204"/>
            <a:chOff x="3155182" y="4728333"/>
            <a:chExt cx="5781079" cy="931204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28DA9984-D34F-AB97-72CB-6EBA65627ACC}"/>
                </a:ext>
              </a:extLst>
            </p:cNvPr>
            <p:cNvSpPr txBox="1"/>
            <p:nvPr/>
          </p:nvSpPr>
          <p:spPr>
            <a:xfrm>
              <a:off x="3155182" y="4736207"/>
              <a:ext cx="578107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 err="1">
                  <a:ln w="19050">
                    <a:solidFill>
                      <a:schemeClr val="bg1"/>
                    </a:solidFill>
                  </a:ln>
                  <a:effectLst/>
                  <a:uLnTx/>
                  <a:uFillTx/>
                  <a:latin typeface="UTM Avo" panose="02040603050506020204" pitchFamily="18" charset="0"/>
                  <a:cs typeface="Arial" pitchFamily="34" charset="0"/>
                </a:rPr>
                <a:t>được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  <a:cs typeface="Arial" pitchFamily="34" charset="0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B83B0DCD-C9B0-69D1-3611-ED34C37DA1C9}"/>
                </a:ext>
              </a:extLst>
            </p:cNvPr>
            <p:cNvSpPr txBox="1"/>
            <p:nvPr/>
          </p:nvSpPr>
          <p:spPr>
            <a:xfrm>
              <a:off x="4713653" y="4728333"/>
              <a:ext cx="3592257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5400" b="1" dirty="0" err="1">
                  <a:ln w="19050">
                    <a:solidFill>
                      <a:schemeClr val="tx1"/>
                    </a:solidFill>
                  </a:ln>
                  <a:solidFill>
                    <a:srgbClr val="E494AF"/>
                  </a:solidFill>
                  <a:latin typeface="UTM Avo" panose="02040603050506020204" pitchFamily="18" charset="0"/>
                  <a:cs typeface="Arial" pitchFamily="34" charset="0"/>
                </a:rPr>
                <a:t>ươc</a:t>
              </a:r>
              <a:endParaRPr kumimoji="0" lang="en-US" sz="5400" b="1" i="0" u="none" strike="noStrike" kern="1200" cap="none" spc="0" normalizeH="0" baseline="0" noProof="0" dirty="0">
                <a:ln w="19050">
                  <a:solidFill>
                    <a:schemeClr val="tx1"/>
                  </a:solidFill>
                </a:ln>
                <a:solidFill>
                  <a:srgbClr val="E494A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itchFamily="34" charset="0"/>
              </a:endParaRPr>
            </a:p>
          </p:txBody>
        </p:sp>
      </p:grpSp>
      <p:sp>
        <p:nvSpPr>
          <p:cNvPr id="23" name="Rectangle: Rounded Corners 3">
            <a:extLst>
              <a:ext uri="{FF2B5EF4-FFF2-40B4-BE49-F238E27FC236}">
                <a16:creationId xmlns:a16="http://schemas.microsoft.com/office/drawing/2014/main" xmlns="" id="{0B3C8268-056C-F6F9-F3CB-0D0B66762538}"/>
              </a:ext>
            </a:extLst>
          </p:cNvPr>
          <p:cNvSpPr/>
          <p:nvPr/>
        </p:nvSpPr>
        <p:spPr>
          <a:xfrm>
            <a:off x="703449" y="3813313"/>
            <a:ext cx="2345826" cy="972308"/>
          </a:xfrm>
          <a:custGeom>
            <a:avLst/>
            <a:gdLst>
              <a:gd name="connsiteX0" fmla="*/ 0 w 2345826"/>
              <a:gd name="connsiteY0" fmla="*/ 0 h 972308"/>
              <a:gd name="connsiteX1" fmla="*/ 0 w 2345826"/>
              <a:gd name="connsiteY1" fmla="*/ 0 h 972308"/>
              <a:gd name="connsiteX2" fmla="*/ 609915 w 2345826"/>
              <a:gd name="connsiteY2" fmla="*/ 0 h 972308"/>
              <a:gd name="connsiteX3" fmla="*/ 1219830 w 2345826"/>
              <a:gd name="connsiteY3" fmla="*/ 0 h 972308"/>
              <a:gd name="connsiteX4" fmla="*/ 2345826 w 2345826"/>
              <a:gd name="connsiteY4" fmla="*/ 0 h 972308"/>
              <a:gd name="connsiteX5" fmla="*/ 2345826 w 2345826"/>
              <a:gd name="connsiteY5" fmla="*/ 0 h 972308"/>
              <a:gd name="connsiteX6" fmla="*/ 2345826 w 2345826"/>
              <a:gd name="connsiteY6" fmla="*/ 476431 h 972308"/>
              <a:gd name="connsiteX7" fmla="*/ 2345826 w 2345826"/>
              <a:gd name="connsiteY7" fmla="*/ 972308 h 972308"/>
              <a:gd name="connsiteX8" fmla="*/ 2345826 w 2345826"/>
              <a:gd name="connsiteY8" fmla="*/ 972308 h 972308"/>
              <a:gd name="connsiteX9" fmla="*/ 1712453 w 2345826"/>
              <a:gd name="connsiteY9" fmla="*/ 972308 h 972308"/>
              <a:gd name="connsiteX10" fmla="*/ 1079080 w 2345826"/>
              <a:gd name="connsiteY10" fmla="*/ 972308 h 972308"/>
              <a:gd name="connsiteX11" fmla="*/ 516082 w 2345826"/>
              <a:gd name="connsiteY11" fmla="*/ 972308 h 972308"/>
              <a:gd name="connsiteX12" fmla="*/ 0 w 2345826"/>
              <a:gd name="connsiteY12" fmla="*/ 972308 h 972308"/>
              <a:gd name="connsiteX13" fmla="*/ 0 w 2345826"/>
              <a:gd name="connsiteY13" fmla="*/ 972308 h 972308"/>
              <a:gd name="connsiteX14" fmla="*/ 0 w 2345826"/>
              <a:gd name="connsiteY14" fmla="*/ 505600 h 972308"/>
              <a:gd name="connsiteX15" fmla="*/ 0 w 2345826"/>
              <a:gd name="connsiteY15" fmla="*/ 0 h 9723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345826" h="972308" fill="none" extrusionOk="0">
                <a:moveTo>
                  <a:pt x="0" y="0"/>
                </a:moveTo>
                <a:lnTo>
                  <a:pt x="0" y="0"/>
                </a:lnTo>
                <a:cubicBezTo>
                  <a:pt x="289543" y="-6422"/>
                  <a:pt x="421945" y="63258"/>
                  <a:pt x="609915" y="0"/>
                </a:cubicBezTo>
                <a:cubicBezTo>
                  <a:pt x="797885" y="-63258"/>
                  <a:pt x="988198" y="86"/>
                  <a:pt x="1219830" y="0"/>
                </a:cubicBezTo>
                <a:cubicBezTo>
                  <a:pt x="1451463" y="-86"/>
                  <a:pt x="1988270" y="52"/>
                  <a:pt x="2345826" y="0"/>
                </a:cubicBezTo>
                <a:lnTo>
                  <a:pt x="2345826" y="0"/>
                </a:lnTo>
                <a:cubicBezTo>
                  <a:pt x="2365345" y="167322"/>
                  <a:pt x="2322091" y="325814"/>
                  <a:pt x="2345826" y="476431"/>
                </a:cubicBezTo>
                <a:cubicBezTo>
                  <a:pt x="2369561" y="627048"/>
                  <a:pt x="2341624" y="820000"/>
                  <a:pt x="2345826" y="972308"/>
                </a:cubicBezTo>
                <a:lnTo>
                  <a:pt x="2345826" y="972308"/>
                </a:lnTo>
                <a:cubicBezTo>
                  <a:pt x="2114160" y="1018484"/>
                  <a:pt x="1900838" y="897877"/>
                  <a:pt x="1712453" y="972308"/>
                </a:cubicBezTo>
                <a:cubicBezTo>
                  <a:pt x="1524068" y="1046739"/>
                  <a:pt x="1235217" y="943655"/>
                  <a:pt x="1079080" y="972308"/>
                </a:cubicBezTo>
                <a:cubicBezTo>
                  <a:pt x="922943" y="1000961"/>
                  <a:pt x="668692" y="935029"/>
                  <a:pt x="516082" y="972308"/>
                </a:cubicBezTo>
                <a:cubicBezTo>
                  <a:pt x="363472" y="1009587"/>
                  <a:pt x="189865" y="953262"/>
                  <a:pt x="0" y="972308"/>
                </a:cubicBezTo>
                <a:lnTo>
                  <a:pt x="0" y="972308"/>
                </a:lnTo>
                <a:cubicBezTo>
                  <a:pt x="-18230" y="805749"/>
                  <a:pt x="5790" y="632051"/>
                  <a:pt x="0" y="505600"/>
                </a:cubicBezTo>
                <a:cubicBezTo>
                  <a:pt x="-5790" y="379149"/>
                  <a:pt x="6851" y="112781"/>
                  <a:pt x="0" y="0"/>
                </a:cubicBezTo>
                <a:close/>
              </a:path>
              <a:path w="2345826" h="972308" stroke="0" extrusionOk="0">
                <a:moveTo>
                  <a:pt x="0" y="0"/>
                </a:moveTo>
                <a:lnTo>
                  <a:pt x="0" y="0"/>
                </a:lnTo>
                <a:cubicBezTo>
                  <a:pt x="183152" y="-54247"/>
                  <a:pt x="324168" y="36336"/>
                  <a:pt x="609915" y="0"/>
                </a:cubicBezTo>
                <a:cubicBezTo>
                  <a:pt x="895662" y="-36336"/>
                  <a:pt x="979960" y="49744"/>
                  <a:pt x="1149455" y="0"/>
                </a:cubicBezTo>
                <a:cubicBezTo>
                  <a:pt x="1318950" y="-49744"/>
                  <a:pt x="1470464" y="45771"/>
                  <a:pt x="1665536" y="0"/>
                </a:cubicBezTo>
                <a:cubicBezTo>
                  <a:pt x="1860608" y="-45771"/>
                  <a:pt x="2042172" y="37424"/>
                  <a:pt x="2345826" y="0"/>
                </a:cubicBezTo>
                <a:lnTo>
                  <a:pt x="2345826" y="0"/>
                </a:lnTo>
                <a:cubicBezTo>
                  <a:pt x="2387887" y="170867"/>
                  <a:pt x="2289093" y="316917"/>
                  <a:pt x="2345826" y="486154"/>
                </a:cubicBezTo>
                <a:cubicBezTo>
                  <a:pt x="2402559" y="655391"/>
                  <a:pt x="2294857" y="818560"/>
                  <a:pt x="2345826" y="972308"/>
                </a:cubicBezTo>
                <a:lnTo>
                  <a:pt x="2345826" y="972308"/>
                </a:lnTo>
                <a:cubicBezTo>
                  <a:pt x="2082139" y="1010792"/>
                  <a:pt x="1917952" y="953318"/>
                  <a:pt x="1782828" y="972308"/>
                </a:cubicBezTo>
                <a:cubicBezTo>
                  <a:pt x="1647704" y="991298"/>
                  <a:pt x="1369327" y="918175"/>
                  <a:pt x="1196371" y="972308"/>
                </a:cubicBezTo>
                <a:cubicBezTo>
                  <a:pt x="1023415" y="1026441"/>
                  <a:pt x="903091" y="930626"/>
                  <a:pt x="609915" y="972308"/>
                </a:cubicBezTo>
                <a:cubicBezTo>
                  <a:pt x="316739" y="1013990"/>
                  <a:pt x="159652" y="947127"/>
                  <a:pt x="0" y="972308"/>
                </a:cubicBezTo>
                <a:lnTo>
                  <a:pt x="0" y="972308"/>
                </a:lnTo>
                <a:cubicBezTo>
                  <a:pt x="-52455" y="862863"/>
                  <a:pt x="39494" y="708818"/>
                  <a:pt x="0" y="505600"/>
                </a:cubicBezTo>
                <a:cubicBezTo>
                  <a:pt x="-39494" y="302382"/>
                  <a:pt x="45369" y="167072"/>
                  <a:pt x="0" y="0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28575">
            <a:solidFill>
              <a:srgbClr val="0070C0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3185172059">
                  <a:prstGeom prst="roundRect">
                    <a:avLst>
                      <a:gd name="adj" fmla="val 0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>
                <a:ln w="19050">
                  <a:solidFill>
                    <a:sysClr val="windowText" lastClr="000000"/>
                  </a:solidFill>
                </a:ln>
                <a:solidFill>
                  <a:srgbClr val="00B0F0"/>
                </a:solidFill>
                <a:latin typeface="UTM Avo" panose="02040603050506020204" pitchFamily="18" charset="0"/>
              </a:rPr>
              <a:t>bước</a:t>
            </a:r>
            <a:endParaRPr lang="en-US" sz="4800" b="1" dirty="0">
              <a:ln w="19050">
                <a:solidFill>
                  <a:sysClr val="windowText" lastClr="000000"/>
                </a:solidFill>
              </a:ln>
              <a:solidFill>
                <a:srgbClr val="00B0F0"/>
              </a:solidFill>
              <a:latin typeface="UTM Avo" panose="02040603050506020204" pitchFamily="18" charset="0"/>
            </a:endParaRPr>
          </a:p>
        </p:txBody>
      </p:sp>
      <p:sp>
        <p:nvSpPr>
          <p:cNvPr id="24" name="Rectangle: Rounded Corners 3">
            <a:extLst>
              <a:ext uri="{FF2B5EF4-FFF2-40B4-BE49-F238E27FC236}">
                <a16:creationId xmlns:a16="http://schemas.microsoft.com/office/drawing/2014/main" xmlns="" id="{0EF4F0A0-FF65-727B-D969-1DDEAD903E27}"/>
              </a:ext>
            </a:extLst>
          </p:cNvPr>
          <p:cNvSpPr/>
          <p:nvPr/>
        </p:nvSpPr>
        <p:spPr>
          <a:xfrm>
            <a:off x="3515181" y="3813313"/>
            <a:ext cx="2345826" cy="972308"/>
          </a:xfrm>
          <a:custGeom>
            <a:avLst/>
            <a:gdLst>
              <a:gd name="connsiteX0" fmla="*/ 0 w 2345826"/>
              <a:gd name="connsiteY0" fmla="*/ 0 h 972308"/>
              <a:gd name="connsiteX1" fmla="*/ 0 w 2345826"/>
              <a:gd name="connsiteY1" fmla="*/ 0 h 972308"/>
              <a:gd name="connsiteX2" fmla="*/ 609915 w 2345826"/>
              <a:gd name="connsiteY2" fmla="*/ 0 h 972308"/>
              <a:gd name="connsiteX3" fmla="*/ 1219830 w 2345826"/>
              <a:gd name="connsiteY3" fmla="*/ 0 h 972308"/>
              <a:gd name="connsiteX4" fmla="*/ 2345826 w 2345826"/>
              <a:gd name="connsiteY4" fmla="*/ 0 h 972308"/>
              <a:gd name="connsiteX5" fmla="*/ 2345826 w 2345826"/>
              <a:gd name="connsiteY5" fmla="*/ 0 h 972308"/>
              <a:gd name="connsiteX6" fmla="*/ 2345826 w 2345826"/>
              <a:gd name="connsiteY6" fmla="*/ 476431 h 972308"/>
              <a:gd name="connsiteX7" fmla="*/ 2345826 w 2345826"/>
              <a:gd name="connsiteY7" fmla="*/ 972308 h 972308"/>
              <a:gd name="connsiteX8" fmla="*/ 2345826 w 2345826"/>
              <a:gd name="connsiteY8" fmla="*/ 972308 h 972308"/>
              <a:gd name="connsiteX9" fmla="*/ 1712453 w 2345826"/>
              <a:gd name="connsiteY9" fmla="*/ 972308 h 972308"/>
              <a:gd name="connsiteX10" fmla="*/ 1079080 w 2345826"/>
              <a:gd name="connsiteY10" fmla="*/ 972308 h 972308"/>
              <a:gd name="connsiteX11" fmla="*/ 516082 w 2345826"/>
              <a:gd name="connsiteY11" fmla="*/ 972308 h 972308"/>
              <a:gd name="connsiteX12" fmla="*/ 0 w 2345826"/>
              <a:gd name="connsiteY12" fmla="*/ 972308 h 972308"/>
              <a:gd name="connsiteX13" fmla="*/ 0 w 2345826"/>
              <a:gd name="connsiteY13" fmla="*/ 972308 h 972308"/>
              <a:gd name="connsiteX14" fmla="*/ 0 w 2345826"/>
              <a:gd name="connsiteY14" fmla="*/ 505600 h 972308"/>
              <a:gd name="connsiteX15" fmla="*/ 0 w 2345826"/>
              <a:gd name="connsiteY15" fmla="*/ 0 h 9723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345826" h="972308" fill="none" extrusionOk="0">
                <a:moveTo>
                  <a:pt x="0" y="0"/>
                </a:moveTo>
                <a:lnTo>
                  <a:pt x="0" y="0"/>
                </a:lnTo>
                <a:cubicBezTo>
                  <a:pt x="289543" y="-6422"/>
                  <a:pt x="421945" y="63258"/>
                  <a:pt x="609915" y="0"/>
                </a:cubicBezTo>
                <a:cubicBezTo>
                  <a:pt x="797885" y="-63258"/>
                  <a:pt x="988198" y="86"/>
                  <a:pt x="1219830" y="0"/>
                </a:cubicBezTo>
                <a:cubicBezTo>
                  <a:pt x="1451463" y="-86"/>
                  <a:pt x="1988270" y="52"/>
                  <a:pt x="2345826" y="0"/>
                </a:cubicBezTo>
                <a:lnTo>
                  <a:pt x="2345826" y="0"/>
                </a:lnTo>
                <a:cubicBezTo>
                  <a:pt x="2365345" y="167322"/>
                  <a:pt x="2322091" y="325814"/>
                  <a:pt x="2345826" y="476431"/>
                </a:cubicBezTo>
                <a:cubicBezTo>
                  <a:pt x="2369561" y="627048"/>
                  <a:pt x="2341624" y="820000"/>
                  <a:pt x="2345826" y="972308"/>
                </a:cubicBezTo>
                <a:lnTo>
                  <a:pt x="2345826" y="972308"/>
                </a:lnTo>
                <a:cubicBezTo>
                  <a:pt x="2114160" y="1018484"/>
                  <a:pt x="1900838" y="897877"/>
                  <a:pt x="1712453" y="972308"/>
                </a:cubicBezTo>
                <a:cubicBezTo>
                  <a:pt x="1524068" y="1046739"/>
                  <a:pt x="1235217" y="943655"/>
                  <a:pt x="1079080" y="972308"/>
                </a:cubicBezTo>
                <a:cubicBezTo>
                  <a:pt x="922943" y="1000961"/>
                  <a:pt x="668692" y="935029"/>
                  <a:pt x="516082" y="972308"/>
                </a:cubicBezTo>
                <a:cubicBezTo>
                  <a:pt x="363472" y="1009587"/>
                  <a:pt x="189865" y="953262"/>
                  <a:pt x="0" y="972308"/>
                </a:cubicBezTo>
                <a:lnTo>
                  <a:pt x="0" y="972308"/>
                </a:lnTo>
                <a:cubicBezTo>
                  <a:pt x="-18230" y="805749"/>
                  <a:pt x="5790" y="632051"/>
                  <a:pt x="0" y="505600"/>
                </a:cubicBezTo>
                <a:cubicBezTo>
                  <a:pt x="-5790" y="379149"/>
                  <a:pt x="6851" y="112781"/>
                  <a:pt x="0" y="0"/>
                </a:cubicBezTo>
                <a:close/>
              </a:path>
              <a:path w="2345826" h="972308" stroke="0" extrusionOk="0">
                <a:moveTo>
                  <a:pt x="0" y="0"/>
                </a:moveTo>
                <a:lnTo>
                  <a:pt x="0" y="0"/>
                </a:lnTo>
                <a:cubicBezTo>
                  <a:pt x="183152" y="-54247"/>
                  <a:pt x="324168" y="36336"/>
                  <a:pt x="609915" y="0"/>
                </a:cubicBezTo>
                <a:cubicBezTo>
                  <a:pt x="895662" y="-36336"/>
                  <a:pt x="979960" y="49744"/>
                  <a:pt x="1149455" y="0"/>
                </a:cubicBezTo>
                <a:cubicBezTo>
                  <a:pt x="1318950" y="-49744"/>
                  <a:pt x="1470464" y="45771"/>
                  <a:pt x="1665536" y="0"/>
                </a:cubicBezTo>
                <a:cubicBezTo>
                  <a:pt x="1860608" y="-45771"/>
                  <a:pt x="2042172" y="37424"/>
                  <a:pt x="2345826" y="0"/>
                </a:cubicBezTo>
                <a:lnTo>
                  <a:pt x="2345826" y="0"/>
                </a:lnTo>
                <a:cubicBezTo>
                  <a:pt x="2387887" y="170867"/>
                  <a:pt x="2289093" y="316917"/>
                  <a:pt x="2345826" y="486154"/>
                </a:cubicBezTo>
                <a:cubicBezTo>
                  <a:pt x="2402559" y="655391"/>
                  <a:pt x="2294857" y="818560"/>
                  <a:pt x="2345826" y="972308"/>
                </a:cubicBezTo>
                <a:lnTo>
                  <a:pt x="2345826" y="972308"/>
                </a:lnTo>
                <a:cubicBezTo>
                  <a:pt x="2082139" y="1010792"/>
                  <a:pt x="1917952" y="953318"/>
                  <a:pt x="1782828" y="972308"/>
                </a:cubicBezTo>
                <a:cubicBezTo>
                  <a:pt x="1647704" y="991298"/>
                  <a:pt x="1369327" y="918175"/>
                  <a:pt x="1196371" y="972308"/>
                </a:cubicBezTo>
                <a:cubicBezTo>
                  <a:pt x="1023415" y="1026441"/>
                  <a:pt x="903091" y="930626"/>
                  <a:pt x="609915" y="972308"/>
                </a:cubicBezTo>
                <a:cubicBezTo>
                  <a:pt x="316739" y="1013990"/>
                  <a:pt x="159652" y="947127"/>
                  <a:pt x="0" y="972308"/>
                </a:cubicBezTo>
                <a:lnTo>
                  <a:pt x="0" y="972308"/>
                </a:lnTo>
                <a:cubicBezTo>
                  <a:pt x="-52455" y="862863"/>
                  <a:pt x="39494" y="708818"/>
                  <a:pt x="0" y="505600"/>
                </a:cubicBezTo>
                <a:cubicBezTo>
                  <a:pt x="-39494" y="302382"/>
                  <a:pt x="45369" y="167072"/>
                  <a:pt x="0" y="0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28575">
            <a:solidFill>
              <a:srgbClr val="0070C0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3185172059">
                  <a:prstGeom prst="roundRect">
                    <a:avLst>
                      <a:gd name="adj" fmla="val 0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>
                <a:ln w="19050">
                  <a:solidFill>
                    <a:sysClr val="windowText" lastClr="000000"/>
                  </a:solidFill>
                </a:ln>
                <a:solidFill>
                  <a:srgbClr val="00B0F0"/>
                </a:solidFill>
                <a:latin typeface="UTM Avo" panose="02040603050506020204" pitchFamily="18" charset="0"/>
              </a:rPr>
              <a:t>lược</a:t>
            </a:r>
            <a:endParaRPr lang="en-US" sz="4800" b="1" dirty="0">
              <a:ln w="19050">
                <a:solidFill>
                  <a:sysClr val="windowText" lastClr="000000"/>
                </a:solidFill>
              </a:ln>
              <a:solidFill>
                <a:srgbClr val="00B0F0"/>
              </a:solidFill>
              <a:latin typeface="UTM Avo" panose="02040603050506020204" pitchFamily="18" charset="0"/>
            </a:endParaRPr>
          </a:p>
        </p:txBody>
      </p:sp>
      <p:sp>
        <p:nvSpPr>
          <p:cNvPr id="25" name="Rectangle: Rounded Corners 3">
            <a:extLst>
              <a:ext uri="{FF2B5EF4-FFF2-40B4-BE49-F238E27FC236}">
                <a16:creationId xmlns:a16="http://schemas.microsoft.com/office/drawing/2014/main" xmlns="" id="{091FE4D0-FC7B-20B2-1EF3-366C6C91172B}"/>
              </a:ext>
            </a:extLst>
          </p:cNvPr>
          <p:cNvSpPr/>
          <p:nvPr/>
        </p:nvSpPr>
        <p:spPr>
          <a:xfrm>
            <a:off x="6326913" y="3813313"/>
            <a:ext cx="2345826" cy="972308"/>
          </a:xfrm>
          <a:custGeom>
            <a:avLst/>
            <a:gdLst>
              <a:gd name="connsiteX0" fmla="*/ 0 w 2345826"/>
              <a:gd name="connsiteY0" fmla="*/ 0 h 972308"/>
              <a:gd name="connsiteX1" fmla="*/ 0 w 2345826"/>
              <a:gd name="connsiteY1" fmla="*/ 0 h 972308"/>
              <a:gd name="connsiteX2" fmla="*/ 609915 w 2345826"/>
              <a:gd name="connsiteY2" fmla="*/ 0 h 972308"/>
              <a:gd name="connsiteX3" fmla="*/ 1219830 w 2345826"/>
              <a:gd name="connsiteY3" fmla="*/ 0 h 972308"/>
              <a:gd name="connsiteX4" fmla="*/ 2345826 w 2345826"/>
              <a:gd name="connsiteY4" fmla="*/ 0 h 972308"/>
              <a:gd name="connsiteX5" fmla="*/ 2345826 w 2345826"/>
              <a:gd name="connsiteY5" fmla="*/ 0 h 972308"/>
              <a:gd name="connsiteX6" fmla="*/ 2345826 w 2345826"/>
              <a:gd name="connsiteY6" fmla="*/ 476431 h 972308"/>
              <a:gd name="connsiteX7" fmla="*/ 2345826 w 2345826"/>
              <a:gd name="connsiteY7" fmla="*/ 972308 h 972308"/>
              <a:gd name="connsiteX8" fmla="*/ 2345826 w 2345826"/>
              <a:gd name="connsiteY8" fmla="*/ 972308 h 972308"/>
              <a:gd name="connsiteX9" fmla="*/ 1712453 w 2345826"/>
              <a:gd name="connsiteY9" fmla="*/ 972308 h 972308"/>
              <a:gd name="connsiteX10" fmla="*/ 1079080 w 2345826"/>
              <a:gd name="connsiteY10" fmla="*/ 972308 h 972308"/>
              <a:gd name="connsiteX11" fmla="*/ 516082 w 2345826"/>
              <a:gd name="connsiteY11" fmla="*/ 972308 h 972308"/>
              <a:gd name="connsiteX12" fmla="*/ 0 w 2345826"/>
              <a:gd name="connsiteY12" fmla="*/ 972308 h 972308"/>
              <a:gd name="connsiteX13" fmla="*/ 0 w 2345826"/>
              <a:gd name="connsiteY13" fmla="*/ 972308 h 972308"/>
              <a:gd name="connsiteX14" fmla="*/ 0 w 2345826"/>
              <a:gd name="connsiteY14" fmla="*/ 505600 h 972308"/>
              <a:gd name="connsiteX15" fmla="*/ 0 w 2345826"/>
              <a:gd name="connsiteY15" fmla="*/ 0 h 9723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345826" h="972308" fill="none" extrusionOk="0">
                <a:moveTo>
                  <a:pt x="0" y="0"/>
                </a:moveTo>
                <a:lnTo>
                  <a:pt x="0" y="0"/>
                </a:lnTo>
                <a:cubicBezTo>
                  <a:pt x="289543" y="-6422"/>
                  <a:pt x="421945" y="63258"/>
                  <a:pt x="609915" y="0"/>
                </a:cubicBezTo>
                <a:cubicBezTo>
                  <a:pt x="797885" y="-63258"/>
                  <a:pt x="988198" y="86"/>
                  <a:pt x="1219830" y="0"/>
                </a:cubicBezTo>
                <a:cubicBezTo>
                  <a:pt x="1451463" y="-86"/>
                  <a:pt x="1988270" y="52"/>
                  <a:pt x="2345826" y="0"/>
                </a:cubicBezTo>
                <a:lnTo>
                  <a:pt x="2345826" y="0"/>
                </a:lnTo>
                <a:cubicBezTo>
                  <a:pt x="2365345" y="167322"/>
                  <a:pt x="2322091" y="325814"/>
                  <a:pt x="2345826" y="476431"/>
                </a:cubicBezTo>
                <a:cubicBezTo>
                  <a:pt x="2369561" y="627048"/>
                  <a:pt x="2341624" y="820000"/>
                  <a:pt x="2345826" y="972308"/>
                </a:cubicBezTo>
                <a:lnTo>
                  <a:pt x="2345826" y="972308"/>
                </a:lnTo>
                <a:cubicBezTo>
                  <a:pt x="2114160" y="1018484"/>
                  <a:pt x="1900838" y="897877"/>
                  <a:pt x="1712453" y="972308"/>
                </a:cubicBezTo>
                <a:cubicBezTo>
                  <a:pt x="1524068" y="1046739"/>
                  <a:pt x="1235217" y="943655"/>
                  <a:pt x="1079080" y="972308"/>
                </a:cubicBezTo>
                <a:cubicBezTo>
                  <a:pt x="922943" y="1000961"/>
                  <a:pt x="668692" y="935029"/>
                  <a:pt x="516082" y="972308"/>
                </a:cubicBezTo>
                <a:cubicBezTo>
                  <a:pt x="363472" y="1009587"/>
                  <a:pt x="189865" y="953262"/>
                  <a:pt x="0" y="972308"/>
                </a:cubicBezTo>
                <a:lnTo>
                  <a:pt x="0" y="972308"/>
                </a:lnTo>
                <a:cubicBezTo>
                  <a:pt x="-18230" y="805749"/>
                  <a:pt x="5790" y="632051"/>
                  <a:pt x="0" y="505600"/>
                </a:cubicBezTo>
                <a:cubicBezTo>
                  <a:pt x="-5790" y="379149"/>
                  <a:pt x="6851" y="112781"/>
                  <a:pt x="0" y="0"/>
                </a:cubicBezTo>
                <a:close/>
              </a:path>
              <a:path w="2345826" h="972308" stroke="0" extrusionOk="0">
                <a:moveTo>
                  <a:pt x="0" y="0"/>
                </a:moveTo>
                <a:lnTo>
                  <a:pt x="0" y="0"/>
                </a:lnTo>
                <a:cubicBezTo>
                  <a:pt x="183152" y="-54247"/>
                  <a:pt x="324168" y="36336"/>
                  <a:pt x="609915" y="0"/>
                </a:cubicBezTo>
                <a:cubicBezTo>
                  <a:pt x="895662" y="-36336"/>
                  <a:pt x="979960" y="49744"/>
                  <a:pt x="1149455" y="0"/>
                </a:cubicBezTo>
                <a:cubicBezTo>
                  <a:pt x="1318950" y="-49744"/>
                  <a:pt x="1470464" y="45771"/>
                  <a:pt x="1665536" y="0"/>
                </a:cubicBezTo>
                <a:cubicBezTo>
                  <a:pt x="1860608" y="-45771"/>
                  <a:pt x="2042172" y="37424"/>
                  <a:pt x="2345826" y="0"/>
                </a:cubicBezTo>
                <a:lnTo>
                  <a:pt x="2345826" y="0"/>
                </a:lnTo>
                <a:cubicBezTo>
                  <a:pt x="2387887" y="170867"/>
                  <a:pt x="2289093" y="316917"/>
                  <a:pt x="2345826" y="486154"/>
                </a:cubicBezTo>
                <a:cubicBezTo>
                  <a:pt x="2402559" y="655391"/>
                  <a:pt x="2294857" y="818560"/>
                  <a:pt x="2345826" y="972308"/>
                </a:cubicBezTo>
                <a:lnTo>
                  <a:pt x="2345826" y="972308"/>
                </a:lnTo>
                <a:cubicBezTo>
                  <a:pt x="2082139" y="1010792"/>
                  <a:pt x="1917952" y="953318"/>
                  <a:pt x="1782828" y="972308"/>
                </a:cubicBezTo>
                <a:cubicBezTo>
                  <a:pt x="1647704" y="991298"/>
                  <a:pt x="1369327" y="918175"/>
                  <a:pt x="1196371" y="972308"/>
                </a:cubicBezTo>
                <a:cubicBezTo>
                  <a:pt x="1023415" y="1026441"/>
                  <a:pt x="903091" y="930626"/>
                  <a:pt x="609915" y="972308"/>
                </a:cubicBezTo>
                <a:cubicBezTo>
                  <a:pt x="316739" y="1013990"/>
                  <a:pt x="159652" y="947127"/>
                  <a:pt x="0" y="972308"/>
                </a:cubicBezTo>
                <a:lnTo>
                  <a:pt x="0" y="972308"/>
                </a:lnTo>
                <a:cubicBezTo>
                  <a:pt x="-52455" y="862863"/>
                  <a:pt x="39494" y="708818"/>
                  <a:pt x="0" y="505600"/>
                </a:cubicBezTo>
                <a:cubicBezTo>
                  <a:pt x="-39494" y="302382"/>
                  <a:pt x="45369" y="167072"/>
                  <a:pt x="0" y="0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28575">
            <a:solidFill>
              <a:srgbClr val="0070C0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3185172059">
                  <a:prstGeom prst="roundRect">
                    <a:avLst>
                      <a:gd name="adj" fmla="val 0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>
                <a:ln w="19050">
                  <a:solidFill>
                    <a:sysClr val="windowText" lastClr="000000"/>
                  </a:solidFill>
                </a:ln>
                <a:solidFill>
                  <a:srgbClr val="00B0F0"/>
                </a:solidFill>
                <a:latin typeface="UTM Avo" panose="02040603050506020204" pitchFamily="18" charset="0"/>
              </a:rPr>
              <a:t>ngược</a:t>
            </a:r>
            <a:endParaRPr lang="en-US" sz="4800" b="1" dirty="0">
              <a:ln w="19050">
                <a:solidFill>
                  <a:sysClr val="windowText" lastClr="000000"/>
                </a:solidFill>
              </a:ln>
              <a:solidFill>
                <a:srgbClr val="00B0F0"/>
              </a:solidFill>
              <a:latin typeface="UTM Avo" panose="02040603050506020204" pitchFamily="18" charset="0"/>
            </a:endParaRPr>
          </a:p>
        </p:txBody>
      </p:sp>
      <p:sp>
        <p:nvSpPr>
          <p:cNvPr id="26" name="Rectangle: Rounded Corners 3">
            <a:extLst>
              <a:ext uri="{FF2B5EF4-FFF2-40B4-BE49-F238E27FC236}">
                <a16:creationId xmlns:a16="http://schemas.microsoft.com/office/drawing/2014/main" xmlns="" id="{0B885D31-48D3-FD11-97B1-C94698ED1472}"/>
              </a:ext>
            </a:extLst>
          </p:cNvPr>
          <p:cNvSpPr/>
          <p:nvPr/>
        </p:nvSpPr>
        <p:spPr>
          <a:xfrm>
            <a:off x="9138646" y="3813313"/>
            <a:ext cx="2345826" cy="972308"/>
          </a:xfrm>
          <a:custGeom>
            <a:avLst/>
            <a:gdLst>
              <a:gd name="connsiteX0" fmla="*/ 0 w 2345826"/>
              <a:gd name="connsiteY0" fmla="*/ 0 h 972308"/>
              <a:gd name="connsiteX1" fmla="*/ 0 w 2345826"/>
              <a:gd name="connsiteY1" fmla="*/ 0 h 972308"/>
              <a:gd name="connsiteX2" fmla="*/ 609915 w 2345826"/>
              <a:gd name="connsiteY2" fmla="*/ 0 h 972308"/>
              <a:gd name="connsiteX3" fmla="*/ 1219830 w 2345826"/>
              <a:gd name="connsiteY3" fmla="*/ 0 h 972308"/>
              <a:gd name="connsiteX4" fmla="*/ 2345826 w 2345826"/>
              <a:gd name="connsiteY4" fmla="*/ 0 h 972308"/>
              <a:gd name="connsiteX5" fmla="*/ 2345826 w 2345826"/>
              <a:gd name="connsiteY5" fmla="*/ 0 h 972308"/>
              <a:gd name="connsiteX6" fmla="*/ 2345826 w 2345826"/>
              <a:gd name="connsiteY6" fmla="*/ 476431 h 972308"/>
              <a:gd name="connsiteX7" fmla="*/ 2345826 w 2345826"/>
              <a:gd name="connsiteY7" fmla="*/ 972308 h 972308"/>
              <a:gd name="connsiteX8" fmla="*/ 2345826 w 2345826"/>
              <a:gd name="connsiteY8" fmla="*/ 972308 h 972308"/>
              <a:gd name="connsiteX9" fmla="*/ 1712453 w 2345826"/>
              <a:gd name="connsiteY9" fmla="*/ 972308 h 972308"/>
              <a:gd name="connsiteX10" fmla="*/ 1079080 w 2345826"/>
              <a:gd name="connsiteY10" fmla="*/ 972308 h 972308"/>
              <a:gd name="connsiteX11" fmla="*/ 516082 w 2345826"/>
              <a:gd name="connsiteY11" fmla="*/ 972308 h 972308"/>
              <a:gd name="connsiteX12" fmla="*/ 0 w 2345826"/>
              <a:gd name="connsiteY12" fmla="*/ 972308 h 972308"/>
              <a:gd name="connsiteX13" fmla="*/ 0 w 2345826"/>
              <a:gd name="connsiteY13" fmla="*/ 972308 h 972308"/>
              <a:gd name="connsiteX14" fmla="*/ 0 w 2345826"/>
              <a:gd name="connsiteY14" fmla="*/ 505600 h 972308"/>
              <a:gd name="connsiteX15" fmla="*/ 0 w 2345826"/>
              <a:gd name="connsiteY15" fmla="*/ 0 h 9723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345826" h="972308" fill="none" extrusionOk="0">
                <a:moveTo>
                  <a:pt x="0" y="0"/>
                </a:moveTo>
                <a:lnTo>
                  <a:pt x="0" y="0"/>
                </a:lnTo>
                <a:cubicBezTo>
                  <a:pt x="289543" y="-6422"/>
                  <a:pt x="421945" y="63258"/>
                  <a:pt x="609915" y="0"/>
                </a:cubicBezTo>
                <a:cubicBezTo>
                  <a:pt x="797885" y="-63258"/>
                  <a:pt x="988198" y="86"/>
                  <a:pt x="1219830" y="0"/>
                </a:cubicBezTo>
                <a:cubicBezTo>
                  <a:pt x="1451463" y="-86"/>
                  <a:pt x="1988270" y="52"/>
                  <a:pt x="2345826" y="0"/>
                </a:cubicBezTo>
                <a:lnTo>
                  <a:pt x="2345826" y="0"/>
                </a:lnTo>
                <a:cubicBezTo>
                  <a:pt x="2365345" y="167322"/>
                  <a:pt x="2322091" y="325814"/>
                  <a:pt x="2345826" y="476431"/>
                </a:cubicBezTo>
                <a:cubicBezTo>
                  <a:pt x="2369561" y="627048"/>
                  <a:pt x="2341624" y="820000"/>
                  <a:pt x="2345826" y="972308"/>
                </a:cubicBezTo>
                <a:lnTo>
                  <a:pt x="2345826" y="972308"/>
                </a:lnTo>
                <a:cubicBezTo>
                  <a:pt x="2114160" y="1018484"/>
                  <a:pt x="1900838" y="897877"/>
                  <a:pt x="1712453" y="972308"/>
                </a:cubicBezTo>
                <a:cubicBezTo>
                  <a:pt x="1524068" y="1046739"/>
                  <a:pt x="1235217" y="943655"/>
                  <a:pt x="1079080" y="972308"/>
                </a:cubicBezTo>
                <a:cubicBezTo>
                  <a:pt x="922943" y="1000961"/>
                  <a:pt x="668692" y="935029"/>
                  <a:pt x="516082" y="972308"/>
                </a:cubicBezTo>
                <a:cubicBezTo>
                  <a:pt x="363472" y="1009587"/>
                  <a:pt x="189865" y="953262"/>
                  <a:pt x="0" y="972308"/>
                </a:cubicBezTo>
                <a:lnTo>
                  <a:pt x="0" y="972308"/>
                </a:lnTo>
                <a:cubicBezTo>
                  <a:pt x="-18230" y="805749"/>
                  <a:pt x="5790" y="632051"/>
                  <a:pt x="0" y="505600"/>
                </a:cubicBezTo>
                <a:cubicBezTo>
                  <a:pt x="-5790" y="379149"/>
                  <a:pt x="6851" y="112781"/>
                  <a:pt x="0" y="0"/>
                </a:cubicBezTo>
                <a:close/>
              </a:path>
              <a:path w="2345826" h="972308" stroke="0" extrusionOk="0">
                <a:moveTo>
                  <a:pt x="0" y="0"/>
                </a:moveTo>
                <a:lnTo>
                  <a:pt x="0" y="0"/>
                </a:lnTo>
                <a:cubicBezTo>
                  <a:pt x="183152" y="-54247"/>
                  <a:pt x="324168" y="36336"/>
                  <a:pt x="609915" y="0"/>
                </a:cubicBezTo>
                <a:cubicBezTo>
                  <a:pt x="895662" y="-36336"/>
                  <a:pt x="979960" y="49744"/>
                  <a:pt x="1149455" y="0"/>
                </a:cubicBezTo>
                <a:cubicBezTo>
                  <a:pt x="1318950" y="-49744"/>
                  <a:pt x="1470464" y="45771"/>
                  <a:pt x="1665536" y="0"/>
                </a:cubicBezTo>
                <a:cubicBezTo>
                  <a:pt x="1860608" y="-45771"/>
                  <a:pt x="2042172" y="37424"/>
                  <a:pt x="2345826" y="0"/>
                </a:cubicBezTo>
                <a:lnTo>
                  <a:pt x="2345826" y="0"/>
                </a:lnTo>
                <a:cubicBezTo>
                  <a:pt x="2387887" y="170867"/>
                  <a:pt x="2289093" y="316917"/>
                  <a:pt x="2345826" y="486154"/>
                </a:cubicBezTo>
                <a:cubicBezTo>
                  <a:pt x="2402559" y="655391"/>
                  <a:pt x="2294857" y="818560"/>
                  <a:pt x="2345826" y="972308"/>
                </a:cubicBezTo>
                <a:lnTo>
                  <a:pt x="2345826" y="972308"/>
                </a:lnTo>
                <a:cubicBezTo>
                  <a:pt x="2082139" y="1010792"/>
                  <a:pt x="1917952" y="953318"/>
                  <a:pt x="1782828" y="972308"/>
                </a:cubicBezTo>
                <a:cubicBezTo>
                  <a:pt x="1647704" y="991298"/>
                  <a:pt x="1369327" y="918175"/>
                  <a:pt x="1196371" y="972308"/>
                </a:cubicBezTo>
                <a:cubicBezTo>
                  <a:pt x="1023415" y="1026441"/>
                  <a:pt x="903091" y="930626"/>
                  <a:pt x="609915" y="972308"/>
                </a:cubicBezTo>
                <a:cubicBezTo>
                  <a:pt x="316739" y="1013990"/>
                  <a:pt x="159652" y="947127"/>
                  <a:pt x="0" y="972308"/>
                </a:cubicBezTo>
                <a:lnTo>
                  <a:pt x="0" y="972308"/>
                </a:lnTo>
                <a:cubicBezTo>
                  <a:pt x="-52455" y="862863"/>
                  <a:pt x="39494" y="708818"/>
                  <a:pt x="0" y="505600"/>
                </a:cubicBezTo>
                <a:cubicBezTo>
                  <a:pt x="-39494" y="302382"/>
                  <a:pt x="45369" y="167072"/>
                  <a:pt x="0" y="0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28575">
            <a:solidFill>
              <a:srgbClr val="0070C0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3185172059">
                  <a:prstGeom prst="roundRect">
                    <a:avLst>
                      <a:gd name="adj" fmla="val 0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>
                <a:ln w="19050">
                  <a:solidFill>
                    <a:sysClr val="windowText" lastClr="000000"/>
                  </a:solidFill>
                </a:ln>
                <a:solidFill>
                  <a:srgbClr val="00B0F0"/>
                </a:solidFill>
                <a:latin typeface="UTM Avo" panose="02040603050506020204" pitchFamily="18" charset="0"/>
              </a:rPr>
              <a:t>nước</a:t>
            </a:r>
            <a:endParaRPr lang="en-US" sz="4800" b="1" dirty="0">
              <a:ln w="19050">
                <a:solidFill>
                  <a:sysClr val="windowText" lastClr="000000"/>
                </a:solidFill>
              </a:ln>
              <a:solidFill>
                <a:srgbClr val="00B0F0"/>
              </a:solidFill>
              <a:latin typeface="UTM Avo" panose="02040603050506020204" pitchFamily="18" charset="0"/>
            </a:endParaRPr>
          </a:p>
        </p:txBody>
      </p:sp>
      <p:sp>
        <p:nvSpPr>
          <p:cNvPr id="27" name="Rectangle: Rounded Corners 3">
            <a:extLst>
              <a:ext uri="{FF2B5EF4-FFF2-40B4-BE49-F238E27FC236}">
                <a16:creationId xmlns:a16="http://schemas.microsoft.com/office/drawing/2014/main" xmlns="" id="{43E5A6E9-14B2-F5C3-5E65-004AFB340BAA}"/>
              </a:ext>
            </a:extLst>
          </p:cNvPr>
          <p:cNvSpPr/>
          <p:nvPr/>
        </p:nvSpPr>
        <p:spPr>
          <a:xfrm>
            <a:off x="703449" y="5209905"/>
            <a:ext cx="2345826" cy="972308"/>
          </a:xfrm>
          <a:custGeom>
            <a:avLst/>
            <a:gdLst>
              <a:gd name="connsiteX0" fmla="*/ 0 w 2345826"/>
              <a:gd name="connsiteY0" fmla="*/ 0 h 972308"/>
              <a:gd name="connsiteX1" fmla="*/ 0 w 2345826"/>
              <a:gd name="connsiteY1" fmla="*/ 0 h 972308"/>
              <a:gd name="connsiteX2" fmla="*/ 609915 w 2345826"/>
              <a:gd name="connsiteY2" fmla="*/ 0 h 972308"/>
              <a:gd name="connsiteX3" fmla="*/ 1219830 w 2345826"/>
              <a:gd name="connsiteY3" fmla="*/ 0 h 972308"/>
              <a:gd name="connsiteX4" fmla="*/ 2345826 w 2345826"/>
              <a:gd name="connsiteY4" fmla="*/ 0 h 972308"/>
              <a:gd name="connsiteX5" fmla="*/ 2345826 w 2345826"/>
              <a:gd name="connsiteY5" fmla="*/ 0 h 972308"/>
              <a:gd name="connsiteX6" fmla="*/ 2345826 w 2345826"/>
              <a:gd name="connsiteY6" fmla="*/ 476431 h 972308"/>
              <a:gd name="connsiteX7" fmla="*/ 2345826 w 2345826"/>
              <a:gd name="connsiteY7" fmla="*/ 972308 h 972308"/>
              <a:gd name="connsiteX8" fmla="*/ 2345826 w 2345826"/>
              <a:gd name="connsiteY8" fmla="*/ 972308 h 972308"/>
              <a:gd name="connsiteX9" fmla="*/ 1712453 w 2345826"/>
              <a:gd name="connsiteY9" fmla="*/ 972308 h 972308"/>
              <a:gd name="connsiteX10" fmla="*/ 1079080 w 2345826"/>
              <a:gd name="connsiteY10" fmla="*/ 972308 h 972308"/>
              <a:gd name="connsiteX11" fmla="*/ 516082 w 2345826"/>
              <a:gd name="connsiteY11" fmla="*/ 972308 h 972308"/>
              <a:gd name="connsiteX12" fmla="*/ 0 w 2345826"/>
              <a:gd name="connsiteY12" fmla="*/ 972308 h 972308"/>
              <a:gd name="connsiteX13" fmla="*/ 0 w 2345826"/>
              <a:gd name="connsiteY13" fmla="*/ 972308 h 972308"/>
              <a:gd name="connsiteX14" fmla="*/ 0 w 2345826"/>
              <a:gd name="connsiteY14" fmla="*/ 505600 h 972308"/>
              <a:gd name="connsiteX15" fmla="*/ 0 w 2345826"/>
              <a:gd name="connsiteY15" fmla="*/ 0 h 9723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345826" h="972308" fill="none" extrusionOk="0">
                <a:moveTo>
                  <a:pt x="0" y="0"/>
                </a:moveTo>
                <a:lnTo>
                  <a:pt x="0" y="0"/>
                </a:lnTo>
                <a:cubicBezTo>
                  <a:pt x="289543" y="-6422"/>
                  <a:pt x="421945" y="63258"/>
                  <a:pt x="609915" y="0"/>
                </a:cubicBezTo>
                <a:cubicBezTo>
                  <a:pt x="797885" y="-63258"/>
                  <a:pt x="988198" y="86"/>
                  <a:pt x="1219830" y="0"/>
                </a:cubicBezTo>
                <a:cubicBezTo>
                  <a:pt x="1451463" y="-86"/>
                  <a:pt x="1988270" y="52"/>
                  <a:pt x="2345826" y="0"/>
                </a:cubicBezTo>
                <a:lnTo>
                  <a:pt x="2345826" y="0"/>
                </a:lnTo>
                <a:cubicBezTo>
                  <a:pt x="2365345" y="167322"/>
                  <a:pt x="2322091" y="325814"/>
                  <a:pt x="2345826" y="476431"/>
                </a:cubicBezTo>
                <a:cubicBezTo>
                  <a:pt x="2369561" y="627048"/>
                  <a:pt x="2341624" y="820000"/>
                  <a:pt x="2345826" y="972308"/>
                </a:cubicBezTo>
                <a:lnTo>
                  <a:pt x="2345826" y="972308"/>
                </a:lnTo>
                <a:cubicBezTo>
                  <a:pt x="2114160" y="1018484"/>
                  <a:pt x="1900838" y="897877"/>
                  <a:pt x="1712453" y="972308"/>
                </a:cubicBezTo>
                <a:cubicBezTo>
                  <a:pt x="1524068" y="1046739"/>
                  <a:pt x="1235217" y="943655"/>
                  <a:pt x="1079080" y="972308"/>
                </a:cubicBezTo>
                <a:cubicBezTo>
                  <a:pt x="922943" y="1000961"/>
                  <a:pt x="668692" y="935029"/>
                  <a:pt x="516082" y="972308"/>
                </a:cubicBezTo>
                <a:cubicBezTo>
                  <a:pt x="363472" y="1009587"/>
                  <a:pt x="189865" y="953262"/>
                  <a:pt x="0" y="972308"/>
                </a:cubicBezTo>
                <a:lnTo>
                  <a:pt x="0" y="972308"/>
                </a:lnTo>
                <a:cubicBezTo>
                  <a:pt x="-18230" y="805749"/>
                  <a:pt x="5790" y="632051"/>
                  <a:pt x="0" y="505600"/>
                </a:cubicBezTo>
                <a:cubicBezTo>
                  <a:pt x="-5790" y="379149"/>
                  <a:pt x="6851" y="112781"/>
                  <a:pt x="0" y="0"/>
                </a:cubicBezTo>
                <a:close/>
              </a:path>
              <a:path w="2345826" h="972308" stroke="0" extrusionOk="0">
                <a:moveTo>
                  <a:pt x="0" y="0"/>
                </a:moveTo>
                <a:lnTo>
                  <a:pt x="0" y="0"/>
                </a:lnTo>
                <a:cubicBezTo>
                  <a:pt x="183152" y="-54247"/>
                  <a:pt x="324168" y="36336"/>
                  <a:pt x="609915" y="0"/>
                </a:cubicBezTo>
                <a:cubicBezTo>
                  <a:pt x="895662" y="-36336"/>
                  <a:pt x="979960" y="49744"/>
                  <a:pt x="1149455" y="0"/>
                </a:cubicBezTo>
                <a:cubicBezTo>
                  <a:pt x="1318950" y="-49744"/>
                  <a:pt x="1470464" y="45771"/>
                  <a:pt x="1665536" y="0"/>
                </a:cubicBezTo>
                <a:cubicBezTo>
                  <a:pt x="1860608" y="-45771"/>
                  <a:pt x="2042172" y="37424"/>
                  <a:pt x="2345826" y="0"/>
                </a:cubicBezTo>
                <a:lnTo>
                  <a:pt x="2345826" y="0"/>
                </a:lnTo>
                <a:cubicBezTo>
                  <a:pt x="2387887" y="170867"/>
                  <a:pt x="2289093" y="316917"/>
                  <a:pt x="2345826" y="486154"/>
                </a:cubicBezTo>
                <a:cubicBezTo>
                  <a:pt x="2402559" y="655391"/>
                  <a:pt x="2294857" y="818560"/>
                  <a:pt x="2345826" y="972308"/>
                </a:cubicBezTo>
                <a:lnTo>
                  <a:pt x="2345826" y="972308"/>
                </a:lnTo>
                <a:cubicBezTo>
                  <a:pt x="2082139" y="1010792"/>
                  <a:pt x="1917952" y="953318"/>
                  <a:pt x="1782828" y="972308"/>
                </a:cubicBezTo>
                <a:cubicBezTo>
                  <a:pt x="1647704" y="991298"/>
                  <a:pt x="1369327" y="918175"/>
                  <a:pt x="1196371" y="972308"/>
                </a:cubicBezTo>
                <a:cubicBezTo>
                  <a:pt x="1023415" y="1026441"/>
                  <a:pt x="903091" y="930626"/>
                  <a:pt x="609915" y="972308"/>
                </a:cubicBezTo>
                <a:cubicBezTo>
                  <a:pt x="316739" y="1013990"/>
                  <a:pt x="159652" y="947127"/>
                  <a:pt x="0" y="972308"/>
                </a:cubicBezTo>
                <a:lnTo>
                  <a:pt x="0" y="972308"/>
                </a:lnTo>
                <a:cubicBezTo>
                  <a:pt x="-52455" y="862863"/>
                  <a:pt x="39494" y="708818"/>
                  <a:pt x="0" y="505600"/>
                </a:cubicBezTo>
                <a:cubicBezTo>
                  <a:pt x="-39494" y="302382"/>
                  <a:pt x="45369" y="167072"/>
                  <a:pt x="0" y="0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28575">
            <a:solidFill>
              <a:srgbClr val="FF94C3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3185172059">
                  <a:prstGeom prst="roundRect">
                    <a:avLst>
                      <a:gd name="adj" fmla="val 0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>
                <a:ln w="19050">
                  <a:solidFill>
                    <a:sysClr val="windowText" lastClr="000000"/>
                  </a:solidFill>
                </a:ln>
                <a:solidFill>
                  <a:srgbClr val="FF94C3"/>
                </a:solidFill>
                <a:latin typeface="UTM Avo" panose="02040603050506020204" pitchFamily="18" charset="0"/>
              </a:rPr>
              <a:t>lướt</a:t>
            </a:r>
            <a:endParaRPr lang="en-US" sz="4800" b="1" dirty="0">
              <a:ln w="19050">
                <a:solidFill>
                  <a:sysClr val="windowText" lastClr="000000"/>
                </a:solidFill>
              </a:ln>
              <a:solidFill>
                <a:srgbClr val="FF94C3"/>
              </a:solidFill>
              <a:latin typeface="UTM Avo" panose="02040603050506020204" pitchFamily="18" charset="0"/>
            </a:endParaRPr>
          </a:p>
        </p:txBody>
      </p:sp>
      <p:sp>
        <p:nvSpPr>
          <p:cNvPr id="28" name="Rectangle: Rounded Corners 3">
            <a:extLst>
              <a:ext uri="{FF2B5EF4-FFF2-40B4-BE49-F238E27FC236}">
                <a16:creationId xmlns:a16="http://schemas.microsoft.com/office/drawing/2014/main" xmlns="" id="{7C2844A2-422D-9165-4728-06AEE0C8C47B}"/>
              </a:ext>
            </a:extLst>
          </p:cNvPr>
          <p:cNvSpPr/>
          <p:nvPr/>
        </p:nvSpPr>
        <p:spPr>
          <a:xfrm>
            <a:off x="3515181" y="5209905"/>
            <a:ext cx="2345826" cy="972308"/>
          </a:xfrm>
          <a:custGeom>
            <a:avLst/>
            <a:gdLst>
              <a:gd name="connsiteX0" fmla="*/ 0 w 2345826"/>
              <a:gd name="connsiteY0" fmla="*/ 0 h 972308"/>
              <a:gd name="connsiteX1" fmla="*/ 0 w 2345826"/>
              <a:gd name="connsiteY1" fmla="*/ 0 h 972308"/>
              <a:gd name="connsiteX2" fmla="*/ 609915 w 2345826"/>
              <a:gd name="connsiteY2" fmla="*/ 0 h 972308"/>
              <a:gd name="connsiteX3" fmla="*/ 1219830 w 2345826"/>
              <a:gd name="connsiteY3" fmla="*/ 0 h 972308"/>
              <a:gd name="connsiteX4" fmla="*/ 2345826 w 2345826"/>
              <a:gd name="connsiteY4" fmla="*/ 0 h 972308"/>
              <a:gd name="connsiteX5" fmla="*/ 2345826 w 2345826"/>
              <a:gd name="connsiteY5" fmla="*/ 0 h 972308"/>
              <a:gd name="connsiteX6" fmla="*/ 2345826 w 2345826"/>
              <a:gd name="connsiteY6" fmla="*/ 476431 h 972308"/>
              <a:gd name="connsiteX7" fmla="*/ 2345826 w 2345826"/>
              <a:gd name="connsiteY7" fmla="*/ 972308 h 972308"/>
              <a:gd name="connsiteX8" fmla="*/ 2345826 w 2345826"/>
              <a:gd name="connsiteY8" fmla="*/ 972308 h 972308"/>
              <a:gd name="connsiteX9" fmla="*/ 1712453 w 2345826"/>
              <a:gd name="connsiteY9" fmla="*/ 972308 h 972308"/>
              <a:gd name="connsiteX10" fmla="*/ 1079080 w 2345826"/>
              <a:gd name="connsiteY10" fmla="*/ 972308 h 972308"/>
              <a:gd name="connsiteX11" fmla="*/ 516082 w 2345826"/>
              <a:gd name="connsiteY11" fmla="*/ 972308 h 972308"/>
              <a:gd name="connsiteX12" fmla="*/ 0 w 2345826"/>
              <a:gd name="connsiteY12" fmla="*/ 972308 h 972308"/>
              <a:gd name="connsiteX13" fmla="*/ 0 w 2345826"/>
              <a:gd name="connsiteY13" fmla="*/ 972308 h 972308"/>
              <a:gd name="connsiteX14" fmla="*/ 0 w 2345826"/>
              <a:gd name="connsiteY14" fmla="*/ 505600 h 972308"/>
              <a:gd name="connsiteX15" fmla="*/ 0 w 2345826"/>
              <a:gd name="connsiteY15" fmla="*/ 0 h 9723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345826" h="972308" fill="none" extrusionOk="0">
                <a:moveTo>
                  <a:pt x="0" y="0"/>
                </a:moveTo>
                <a:lnTo>
                  <a:pt x="0" y="0"/>
                </a:lnTo>
                <a:cubicBezTo>
                  <a:pt x="289543" y="-6422"/>
                  <a:pt x="421945" y="63258"/>
                  <a:pt x="609915" y="0"/>
                </a:cubicBezTo>
                <a:cubicBezTo>
                  <a:pt x="797885" y="-63258"/>
                  <a:pt x="988198" y="86"/>
                  <a:pt x="1219830" y="0"/>
                </a:cubicBezTo>
                <a:cubicBezTo>
                  <a:pt x="1451463" y="-86"/>
                  <a:pt x="1988270" y="52"/>
                  <a:pt x="2345826" y="0"/>
                </a:cubicBezTo>
                <a:lnTo>
                  <a:pt x="2345826" y="0"/>
                </a:lnTo>
                <a:cubicBezTo>
                  <a:pt x="2365345" y="167322"/>
                  <a:pt x="2322091" y="325814"/>
                  <a:pt x="2345826" y="476431"/>
                </a:cubicBezTo>
                <a:cubicBezTo>
                  <a:pt x="2369561" y="627048"/>
                  <a:pt x="2341624" y="820000"/>
                  <a:pt x="2345826" y="972308"/>
                </a:cubicBezTo>
                <a:lnTo>
                  <a:pt x="2345826" y="972308"/>
                </a:lnTo>
                <a:cubicBezTo>
                  <a:pt x="2114160" y="1018484"/>
                  <a:pt x="1900838" y="897877"/>
                  <a:pt x="1712453" y="972308"/>
                </a:cubicBezTo>
                <a:cubicBezTo>
                  <a:pt x="1524068" y="1046739"/>
                  <a:pt x="1235217" y="943655"/>
                  <a:pt x="1079080" y="972308"/>
                </a:cubicBezTo>
                <a:cubicBezTo>
                  <a:pt x="922943" y="1000961"/>
                  <a:pt x="668692" y="935029"/>
                  <a:pt x="516082" y="972308"/>
                </a:cubicBezTo>
                <a:cubicBezTo>
                  <a:pt x="363472" y="1009587"/>
                  <a:pt x="189865" y="953262"/>
                  <a:pt x="0" y="972308"/>
                </a:cubicBezTo>
                <a:lnTo>
                  <a:pt x="0" y="972308"/>
                </a:lnTo>
                <a:cubicBezTo>
                  <a:pt x="-18230" y="805749"/>
                  <a:pt x="5790" y="632051"/>
                  <a:pt x="0" y="505600"/>
                </a:cubicBezTo>
                <a:cubicBezTo>
                  <a:pt x="-5790" y="379149"/>
                  <a:pt x="6851" y="112781"/>
                  <a:pt x="0" y="0"/>
                </a:cubicBezTo>
                <a:close/>
              </a:path>
              <a:path w="2345826" h="972308" stroke="0" extrusionOk="0">
                <a:moveTo>
                  <a:pt x="0" y="0"/>
                </a:moveTo>
                <a:lnTo>
                  <a:pt x="0" y="0"/>
                </a:lnTo>
                <a:cubicBezTo>
                  <a:pt x="183152" y="-54247"/>
                  <a:pt x="324168" y="36336"/>
                  <a:pt x="609915" y="0"/>
                </a:cubicBezTo>
                <a:cubicBezTo>
                  <a:pt x="895662" y="-36336"/>
                  <a:pt x="979960" y="49744"/>
                  <a:pt x="1149455" y="0"/>
                </a:cubicBezTo>
                <a:cubicBezTo>
                  <a:pt x="1318950" y="-49744"/>
                  <a:pt x="1470464" y="45771"/>
                  <a:pt x="1665536" y="0"/>
                </a:cubicBezTo>
                <a:cubicBezTo>
                  <a:pt x="1860608" y="-45771"/>
                  <a:pt x="2042172" y="37424"/>
                  <a:pt x="2345826" y="0"/>
                </a:cubicBezTo>
                <a:lnTo>
                  <a:pt x="2345826" y="0"/>
                </a:lnTo>
                <a:cubicBezTo>
                  <a:pt x="2387887" y="170867"/>
                  <a:pt x="2289093" y="316917"/>
                  <a:pt x="2345826" y="486154"/>
                </a:cubicBezTo>
                <a:cubicBezTo>
                  <a:pt x="2402559" y="655391"/>
                  <a:pt x="2294857" y="818560"/>
                  <a:pt x="2345826" y="972308"/>
                </a:cubicBezTo>
                <a:lnTo>
                  <a:pt x="2345826" y="972308"/>
                </a:lnTo>
                <a:cubicBezTo>
                  <a:pt x="2082139" y="1010792"/>
                  <a:pt x="1917952" y="953318"/>
                  <a:pt x="1782828" y="972308"/>
                </a:cubicBezTo>
                <a:cubicBezTo>
                  <a:pt x="1647704" y="991298"/>
                  <a:pt x="1369327" y="918175"/>
                  <a:pt x="1196371" y="972308"/>
                </a:cubicBezTo>
                <a:cubicBezTo>
                  <a:pt x="1023415" y="1026441"/>
                  <a:pt x="903091" y="930626"/>
                  <a:pt x="609915" y="972308"/>
                </a:cubicBezTo>
                <a:cubicBezTo>
                  <a:pt x="316739" y="1013990"/>
                  <a:pt x="159652" y="947127"/>
                  <a:pt x="0" y="972308"/>
                </a:cubicBezTo>
                <a:lnTo>
                  <a:pt x="0" y="972308"/>
                </a:lnTo>
                <a:cubicBezTo>
                  <a:pt x="-52455" y="862863"/>
                  <a:pt x="39494" y="708818"/>
                  <a:pt x="0" y="505600"/>
                </a:cubicBezTo>
                <a:cubicBezTo>
                  <a:pt x="-39494" y="302382"/>
                  <a:pt x="45369" y="167072"/>
                  <a:pt x="0" y="0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28575">
            <a:solidFill>
              <a:srgbClr val="FF94C3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3185172059">
                  <a:prstGeom prst="roundRect">
                    <a:avLst>
                      <a:gd name="adj" fmla="val 0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>
                <a:ln w="19050">
                  <a:solidFill>
                    <a:sysClr val="windowText" lastClr="000000"/>
                  </a:solidFill>
                </a:ln>
                <a:solidFill>
                  <a:srgbClr val="FF94C3"/>
                </a:solidFill>
                <a:latin typeface="UTM Avo" panose="02040603050506020204" pitchFamily="18" charset="0"/>
              </a:rPr>
              <a:t>lượt</a:t>
            </a:r>
            <a:endParaRPr lang="en-US" sz="4800" b="1" dirty="0">
              <a:ln w="19050">
                <a:solidFill>
                  <a:sysClr val="windowText" lastClr="000000"/>
                </a:solidFill>
              </a:ln>
              <a:solidFill>
                <a:srgbClr val="FF94C3"/>
              </a:solidFill>
              <a:latin typeface="UTM Avo" panose="02040603050506020204" pitchFamily="18" charset="0"/>
            </a:endParaRPr>
          </a:p>
        </p:txBody>
      </p:sp>
      <p:sp>
        <p:nvSpPr>
          <p:cNvPr id="29" name="Rectangle: Rounded Corners 3">
            <a:extLst>
              <a:ext uri="{FF2B5EF4-FFF2-40B4-BE49-F238E27FC236}">
                <a16:creationId xmlns:a16="http://schemas.microsoft.com/office/drawing/2014/main" xmlns="" id="{AF6B00D6-CAE7-73C9-0675-7FA4F22E04D5}"/>
              </a:ext>
            </a:extLst>
          </p:cNvPr>
          <p:cNvSpPr/>
          <p:nvPr/>
        </p:nvSpPr>
        <p:spPr>
          <a:xfrm>
            <a:off x="6326913" y="5209905"/>
            <a:ext cx="2345826" cy="972308"/>
          </a:xfrm>
          <a:custGeom>
            <a:avLst/>
            <a:gdLst>
              <a:gd name="connsiteX0" fmla="*/ 0 w 2345826"/>
              <a:gd name="connsiteY0" fmla="*/ 0 h 972308"/>
              <a:gd name="connsiteX1" fmla="*/ 0 w 2345826"/>
              <a:gd name="connsiteY1" fmla="*/ 0 h 972308"/>
              <a:gd name="connsiteX2" fmla="*/ 609915 w 2345826"/>
              <a:gd name="connsiteY2" fmla="*/ 0 h 972308"/>
              <a:gd name="connsiteX3" fmla="*/ 1219830 w 2345826"/>
              <a:gd name="connsiteY3" fmla="*/ 0 h 972308"/>
              <a:gd name="connsiteX4" fmla="*/ 2345826 w 2345826"/>
              <a:gd name="connsiteY4" fmla="*/ 0 h 972308"/>
              <a:gd name="connsiteX5" fmla="*/ 2345826 w 2345826"/>
              <a:gd name="connsiteY5" fmla="*/ 0 h 972308"/>
              <a:gd name="connsiteX6" fmla="*/ 2345826 w 2345826"/>
              <a:gd name="connsiteY6" fmla="*/ 476431 h 972308"/>
              <a:gd name="connsiteX7" fmla="*/ 2345826 w 2345826"/>
              <a:gd name="connsiteY7" fmla="*/ 972308 h 972308"/>
              <a:gd name="connsiteX8" fmla="*/ 2345826 w 2345826"/>
              <a:gd name="connsiteY8" fmla="*/ 972308 h 972308"/>
              <a:gd name="connsiteX9" fmla="*/ 1712453 w 2345826"/>
              <a:gd name="connsiteY9" fmla="*/ 972308 h 972308"/>
              <a:gd name="connsiteX10" fmla="*/ 1079080 w 2345826"/>
              <a:gd name="connsiteY10" fmla="*/ 972308 h 972308"/>
              <a:gd name="connsiteX11" fmla="*/ 516082 w 2345826"/>
              <a:gd name="connsiteY11" fmla="*/ 972308 h 972308"/>
              <a:gd name="connsiteX12" fmla="*/ 0 w 2345826"/>
              <a:gd name="connsiteY12" fmla="*/ 972308 h 972308"/>
              <a:gd name="connsiteX13" fmla="*/ 0 w 2345826"/>
              <a:gd name="connsiteY13" fmla="*/ 972308 h 972308"/>
              <a:gd name="connsiteX14" fmla="*/ 0 w 2345826"/>
              <a:gd name="connsiteY14" fmla="*/ 505600 h 972308"/>
              <a:gd name="connsiteX15" fmla="*/ 0 w 2345826"/>
              <a:gd name="connsiteY15" fmla="*/ 0 h 9723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345826" h="972308" fill="none" extrusionOk="0">
                <a:moveTo>
                  <a:pt x="0" y="0"/>
                </a:moveTo>
                <a:lnTo>
                  <a:pt x="0" y="0"/>
                </a:lnTo>
                <a:cubicBezTo>
                  <a:pt x="289543" y="-6422"/>
                  <a:pt x="421945" y="63258"/>
                  <a:pt x="609915" y="0"/>
                </a:cubicBezTo>
                <a:cubicBezTo>
                  <a:pt x="797885" y="-63258"/>
                  <a:pt x="988198" y="86"/>
                  <a:pt x="1219830" y="0"/>
                </a:cubicBezTo>
                <a:cubicBezTo>
                  <a:pt x="1451463" y="-86"/>
                  <a:pt x="1988270" y="52"/>
                  <a:pt x="2345826" y="0"/>
                </a:cubicBezTo>
                <a:lnTo>
                  <a:pt x="2345826" y="0"/>
                </a:lnTo>
                <a:cubicBezTo>
                  <a:pt x="2365345" y="167322"/>
                  <a:pt x="2322091" y="325814"/>
                  <a:pt x="2345826" y="476431"/>
                </a:cubicBezTo>
                <a:cubicBezTo>
                  <a:pt x="2369561" y="627048"/>
                  <a:pt x="2341624" y="820000"/>
                  <a:pt x="2345826" y="972308"/>
                </a:cubicBezTo>
                <a:lnTo>
                  <a:pt x="2345826" y="972308"/>
                </a:lnTo>
                <a:cubicBezTo>
                  <a:pt x="2114160" y="1018484"/>
                  <a:pt x="1900838" y="897877"/>
                  <a:pt x="1712453" y="972308"/>
                </a:cubicBezTo>
                <a:cubicBezTo>
                  <a:pt x="1524068" y="1046739"/>
                  <a:pt x="1235217" y="943655"/>
                  <a:pt x="1079080" y="972308"/>
                </a:cubicBezTo>
                <a:cubicBezTo>
                  <a:pt x="922943" y="1000961"/>
                  <a:pt x="668692" y="935029"/>
                  <a:pt x="516082" y="972308"/>
                </a:cubicBezTo>
                <a:cubicBezTo>
                  <a:pt x="363472" y="1009587"/>
                  <a:pt x="189865" y="953262"/>
                  <a:pt x="0" y="972308"/>
                </a:cubicBezTo>
                <a:lnTo>
                  <a:pt x="0" y="972308"/>
                </a:lnTo>
                <a:cubicBezTo>
                  <a:pt x="-18230" y="805749"/>
                  <a:pt x="5790" y="632051"/>
                  <a:pt x="0" y="505600"/>
                </a:cubicBezTo>
                <a:cubicBezTo>
                  <a:pt x="-5790" y="379149"/>
                  <a:pt x="6851" y="112781"/>
                  <a:pt x="0" y="0"/>
                </a:cubicBezTo>
                <a:close/>
              </a:path>
              <a:path w="2345826" h="972308" stroke="0" extrusionOk="0">
                <a:moveTo>
                  <a:pt x="0" y="0"/>
                </a:moveTo>
                <a:lnTo>
                  <a:pt x="0" y="0"/>
                </a:lnTo>
                <a:cubicBezTo>
                  <a:pt x="183152" y="-54247"/>
                  <a:pt x="324168" y="36336"/>
                  <a:pt x="609915" y="0"/>
                </a:cubicBezTo>
                <a:cubicBezTo>
                  <a:pt x="895662" y="-36336"/>
                  <a:pt x="979960" y="49744"/>
                  <a:pt x="1149455" y="0"/>
                </a:cubicBezTo>
                <a:cubicBezTo>
                  <a:pt x="1318950" y="-49744"/>
                  <a:pt x="1470464" y="45771"/>
                  <a:pt x="1665536" y="0"/>
                </a:cubicBezTo>
                <a:cubicBezTo>
                  <a:pt x="1860608" y="-45771"/>
                  <a:pt x="2042172" y="37424"/>
                  <a:pt x="2345826" y="0"/>
                </a:cubicBezTo>
                <a:lnTo>
                  <a:pt x="2345826" y="0"/>
                </a:lnTo>
                <a:cubicBezTo>
                  <a:pt x="2387887" y="170867"/>
                  <a:pt x="2289093" y="316917"/>
                  <a:pt x="2345826" y="486154"/>
                </a:cubicBezTo>
                <a:cubicBezTo>
                  <a:pt x="2402559" y="655391"/>
                  <a:pt x="2294857" y="818560"/>
                  <a:pt x="2345826" y="972308"/>
                </a:cubicBezTo>
                <a:lnTo>
                  <a:pt x="2345826" y="972308"/>
                </a:lnTo>
                <a:cubicBezTo>
                  <a:pt x="2082139" y="1010792"/>
                  <a:pt x="1917952" y="953318"/>
                  <a:pt x="1782828" y="972308"/>
                </a:cubicBezTo>
                <a:cubicBezTo>
                  <a:pt x="1647704" y="991298"/>
                  <a:pt x="1369327" y="918175"/>
                  <a:pt x="1196371" y="972308"/>
                </a:cubicBezTo>
                <a:cubicBezTo>
                  <a:pt x="1023415" y="1026441"/>
                  <a:pt x="903091" y="930626"/>
                  <a:pt x="609915" y="972308"/>
                </a:cubicBezTo>
                <a:cubicBezTo>
                  <a:pt x="316739" y="1013990"/>
                  <a:pt x="159652" y="947127"/>
                  <a:pt x="0" y="972308"/>
                </a:cubicBezTo>
                <a:lnTo>
                  <a:pt x="0" y="972308"/>
                </a:lnTo>
                <a:cubicBezTo>
                  <a:pt x="-52455" y="862863"/>
                  <a:pt x="39494" y="708818"/>
                  <a:pt x="0" y="505600"/>
                </a:cubicBezTo>
                <a:cubicBezTo>
                  <a:pt x="-39494" y="302382"/>
                  <a:pt x="45369" y="167072"/>
                  <a:pt x="0" y="0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28575">
            <a:solidFill>
              <a:srgbClr val="FF94C3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3185172059">
                  <a:prstGeom prst="roundRect">
                    <a:avLst>
                      <a:gd name="adj" fmla="val 0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>
                <a:ln w="19050">
                  <a:solidFill>
                    <a:sysClr val="windowText" lastClr="000000"/>
                  </a:solidFill>
                </a:ln>
                <a:solidFill>
                  <a:srgbClr val="FF94C3"/>
                </a:solidFill>
                <a:latin typeface="UTM Avo" panose="02040603050506020204" pitchFamily="18" charset="0"/>
              </a:rPr>
              <a:t>mướt</a:t>
            </a:r>
            <a:endParaRPr lang="en-US" sz="4800" b="1" dirty="0">
              <a:ln w="19050">
                <a:solidFill>
                  <a:sysClr val="windowText" lastClr="000000"/>
                </a:solidFill>
              </a:ln>
              <a:solidFill>
                <a:srgbClr val="FF94C3"/>
              </a:solidFill>
              <a:latin typeface="UTM Avo" panose="02040603050506020204" pitchFamily="18" charset="0"/>
            </a:endParaRPr>
          </a:p>
        </p:txBody>
      </p:sp>
      <p:sp>
        <p:nvSpPr>
          <p:cNvPr id="30" name="Rectangle: Rounded Corners 3">
            <a:extLst>
              <a:ext uri="{FF2B5EF4-FFF2-40B4-BE49-F238E27FC236}">
                <a16:creationId xmlns:a16="http://schemas.microsoft.com/office/drawing/2014/main" xmlns="" id="{E7E619DB-66AE-A399-2F03-E208E27AA191}"/>
              </a:ext>
            </a:extLst>
          </p:cNvPr>
          <p:cNvSpPr/>
          <p:nvPr/>
        </p:nvSpPr>
        <p:spPr>
          <a:xfrm>
            <a:off x="9138646" y="5209905"/>
            <a:ext cx="2345826" cy="972308"/>
          </a:xfrm>
          <a:custGeom>
            <a:avLst/>
            <a:gdLst>
              <a:gd name="connsiteX0" fmla="*/ 0 w 2345826"/>
              <a:gd name="connsiteY0" fmla="*/ 0 h 972308"/>
              <a:gd name="connsiteX1" fmla="*/ 0 w 2345826"/>
              <a:gd name="connsiteY1" fmla="*/ 0 h 972308"/>
              <a:gd name="connsiteX2" fmla="*/ 609915 w 2345826"/>
              <a:gd name="connsiteY2" fmla="*/ 0 h 972308"/>
              <a:gd name="connsiteX3" fmla="*/ 1219830 w 2345826"/>
              <a:gd name="connsiteY3" fmla="*/ 0 h 972308"/>
              <a:gd name="connsiteX4" fmla="*/ 2345826 w 2345826"/>
              <a:gd name="connsiteY4" fmla="*/ 0 h 972308"/>
              <a:gd name="connsiteX5" fmla="*/ 2345826 w 2345826"/>
              <a:gd name="connsiteY5" fmla="*/ 0 h 972308"/>
              <a:gd name="connsiteX6" fmla="*/ 2345826 w 2345826"/>
              <a:gd name="connsiteY6" fmla="*/ 476431 h 972308"/>
              <a:gd name="connsiteX7" fmla="*/ 2345826 w 2345826"/>
              <a:gd name="connsiteY7" fmla="*/ 972308 h 972308"/>
              <a:gd name="connsiteX8" fmla="*/ 2345826 w 2345826"/>
              <a:gd name="connsiteY8" fmla="*/ 972308 h 972308"/>
              <a:gd name="connsiteX9" fmla="*/ 1712453 w 2345826"/>
              <a:gd name="connsiteY9" fmla="*/ 972308 h 972308"/>
              <a:gd name="connsiteX10" fmla="*/ 1079080 w 2345826"/>
              <a:gd name="connsiteY10" fmla="*/ 972308 h 972308"/>
              <a:gd name="connsiteX11" fmla="*/ 516082 w 2345826"/>
              <a:gd name="connsiteY11" fmla="*/ 972308 h 972308"/>
              <a:gd name="connsiteX12" fmla="*/ 0 w 2345826"/>
              <a:gd name="connsiteY12" fmla="*/ 972308 h 972308"/>
              <a:gd name="connsiteX13" fmla="*/ 0 w 2345826"/>
              <a:gd name="connsiteY13" fmla="*/ 972308 h 972308"/>
              <a:gd name="connsiteX14" fmla="*/ 0 w 2345826"/>
              <a:gd name="connsiteY14" fmla="*/ 505600 h 972308"/>
              <a:gd name="connsiteX15" fmla="*/ 0 w 2345826"/>
              <a:gd name="connsiteY15" fmla="*/ 0 h 9723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345826" h="972308" fill="none" extrusionOk="0">
                <a:moveTo>
                  <a:pt x="0" y="0"/>
                </a:moveTo>
                <a:lnTo>
                  <a:pt x="0" y="0"/>
                </a:lnTo>
                <a:cubicBezTo>
                  <a:pt x="289543" y="-6422"/>
                  <a:pt x="421945" y="63258"/>
                  <a:pt x="609915" y="0"/>
                </a:cubicBezTo>
                <a:cubicBezTo>
                  <a:pt x="797885" y="-63258"/>
                  <a:pt x="988198" y="86"/>
                  <a:pt x="1219830" y="0"/>
                </a:cubicBezTo>
                <a:cubicBezTo>
                  <a:pt x="1451463" y="-86"/>
                  <a:pt x="1988270" y="52"/>
                  <a:pt x="2345826" y="0"/>
                </a:cubicBezTo>
                <a:lnTo>
                  <a:pt x="2345826" y="0"/>
                </a:lnTo>
                <a:cubicBezTo>
                  <a:pt x="2365345" y="167322"/>
                  <a:pt x="2322091" y="325814"/>
                  <a:pt x="2345826" y="476431"/>
                </a:cubicBezTo>
                <a:cubicBezTo>
                  <a:pt x="2369561" y="627048"/>
                  <a:pt x="2341624" y="820000"/>
                  <a:pt x="2345826" y="972308"/>
                </a:cubicBezTo>
                <a:lnTo>
                  <a:pt x="2345826" y="972308"/>
                </a:lnTo>
                <a:cubicBezTo>
                  <a:pt x="2114160" y="1018484"/>
                  <a:pt x="1900838" y="897877"/>
                  <a:pt x="1712453" y="972308"/>
                </a:cubicBezTo>
                <a:cubicBezTo>
                  <a:pt x="1524068" y="1046739"/>
                  <a:pt x="1235217" y="943655"/>
                  <a:pt x="1079080" y="972308"/>
                </a:cubicBezTo>
                <a:cubicBezTo>
                  <a:pt x="922943" y="1000961"/>
                  <a:pt x="668692" y="935029"/>
                  <a:pt x="516082" y="972308"/>
                </a:cubicBezTo>
                <a:cubicBezTo>
                  <a:pt x="363472" y="1009587"/>
                  <a:pt x="189865" y="953262"/>
                  <a:pt x="0" y="972308"/>
                </a:cubicBezTo>
                <a:lnTo>
                  <a:pt x="0" y="972308"/>
                </a:lnTo>
                <a:cubicBezTo>
                  <a:pt x="-18230" y="805749"/>
                  <a:pt x="5790" y="632051"/>
                  <a:pt x="0" y="505600"/>
                </a:cubicBezTo>
                <a:cubicBezTo>
                  <a:pt x="-5790" y="379149"/>
                  <a:pt x="6851" y="112781"/>
                  <a:pt x="0" y="0"/>
                </a:cubicBezTo>
                <a:close/>
              </a:path>
              <a:path w="2345826" h="972308" stroke="0" extrusionOk="0">
                <a:moveTo>
                  <a:pt x="0" y="0"/>
                </a:moveTo>
                <a:lnTo>
                  <a:pt x="0" y="0"/>
                </a:lnTo>
                <a:cubicBezTo>
                  <a:pt x="183152" y="-54247"/>
                  <a:pt x="324168" y="36336"/>
                  <a:pt x="609915" y="0"/>
                </a:cubicBezTo>
                <a:cubicBezTo>
                  <a:pt x="895662" y="-36336"/>
                  <a:pt x="979960" y="49744"/>
                  <a:pt x="1149455" y="0"/>
                </a:cubicBezTo>
                <a:cubicBezTo>
                  <a:pt x="1318950" y="-49744"/>
                  <a:pt x="1470464" y="45771"/>
                  <a:pt x="1665536" y="0"/>
                </a:cubicBezTo>
                <a:cubicBezTo>
                  <a:pt x="1860608" y="-45771"/>
                  <a:pt x="2042172" y="37424"/>
                  <a:pt x="2345826" y="0"/>
                </a:cubicBezTo>
                <a:lnTo>
                  <a:pt x="2345826" y="0"/>
                </a:lnTo>
                <a:cubicBezTo>
                  <a:pt x="2387887" y="170867"/>
                  <a:pt x="2289093" y="316917"/>
                  <a:pt x="2345826" y="486154"/>
                </a:cubicBezTo>
                <a:cubicBezTo>
                  <a:pt x="2402559" y="655391"/>
                  <a:pt x="2294857" y="818560"/>
                  <a:pt x="2345826" y="972308"/>
                </a:cubicBezTo>
                <a:lnTo>
                  <a:pt x="2345826" y="972308"/>
                </a:lnTo>
                <a:cubicBezTo>
                  <a:pt x="2082139" y="1010792"/>
                  <a:pt x="1917952" y="953318"/>
                  <a:pt x="1782828" y="972308"/>
                </a:cubicBezTo>
                <a:cubicBezTo>
                  <a:pt x="1647704" y="991298"/>
                  <a:pt x="1369327" y="918175"/>
                  <a:pt x="1196371" y="972308"/>
                </a:cubicBezTo>
                <a:cubicBezTo>
                  <a:pt x="1023415" y="1026441"/>
                  <a:pt x="903091" y="930626"/>
                  <a:pt x="609915" y="972308"/>
                </a:cubicBezTo>
                <a:cubicBezTo>
                  <a:pt x="316739" y="1013990"/>
                  <a:pt x="159652" y="947127"/>
                  <a:pt x="0" y="972308"/>
                </a:cubicBezTo>
                <a:lnTo>
                  <a:pt x="0" y="972308"/>
                </a:lnTo>
                <a:cubicBezTo>
                  <a:pt x="-52455" y="862863"/>
                  <a:pt x="39494" y="708818"/>
                  <a:pt x="0" y="505600"/>
                </a:cubicBezTo>
                <a:cubicBezTo>
                  <a:pt x="-39494" y="302382"/>
                  <a:pt x="45369" y="167072"/>
                  <a:pt x="0" y="0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28575">
            <a:solidFill>
              <a:srgbClr val="FF94C3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3185172059">
                  <a:prstGeom prst="roundRect">
                    <a:avLst>
                      <a:gd name="adj" fmla="val 0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>
                <a:ln w="19050">
                  <a:solidFill>
                    <a:sysClr val="windowText" lastClr="000000"/>
                  </a:solidFill>
                </a:ln>
                <a:solidFill>
                  <a:srgbClr val="FF94C3"/>
                </a:solidFill>
                <a:latin typeface="UTM Avo" panose="02040603050506020204" pitchFamily="18" charset="0"/>
              </a:rPr>
              <a:t>mượt</a:t>
            </a:r>
            <a:endParaRPr lang="en-US" sz="4800" b="1" dirty="0">
              <a:ln w="19050">
                <a:solidFill>
                  <a:sysClr val="windowText" lastClr="000000"/>
                </a:solidFill>
              </a:ln>
              <a:solidFill>
                <a:srgbClr val="FF94C3"/>
              </a:solidFill>
              <a:latin typeface="UTM Avo" panose="02040603050506020204" pitchFamily="18" charset="0"/>
            </a:endParaRP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xmlns="" id="{CFC1716E-773A-E0E0-8677-F97A61AAAF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2977" y="375510"/>
            <a:ext cx="2150233" cy="1216213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9228B073-1361-9E27-A2AA-8A0AA08A52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87379" y="414953"/>
            <a:ext cx="2825906" cy="1212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8744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18EB65D5-152D-A92D-9958-DC0B58656C9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67338">
            <a:off x="6883942" y="487450"/>
            <a:ext cx="5294390" cy="529439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B728130-86E6-B20C-755F-8BA2B14EB42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2402"/>
            <a:ext cx="4591235" cy="459123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1E385072-72C0-1365-3AFB-E3EDDD5D74D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6878" y="1912213"/>
            <a:ext cx="3358243" cy="4597184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6FE2768B-E008-6B65-4B18-4BA493CE5F4B}"/>
              </a:ext>
            </a:extLst>
          </p:cNvPr>
          <p:cNvGrpSpPr/>
          <p:nvPr/>
        </p:nvGrpSpPr>
        <p:grpSpPr>
          <a:xfrm>
            <a:off x="3266813" y="791293"/>
            <a:ext cx="3358243" cy="972308"/>
            <a:chOff x="3603463" y="989318"/>
            <a:chExt cx="3358243" cy="972308"/>
          </a:xfrm>
        </p:grpSpPr>
        <p:sp>
          <p:nvSpPr>
            <p:cNvPr id="7" name="Rectangle: Rounded Corners 3">
              <a:extLst>
                <a:ext uri="{FF2B5EF4-FFF2-40B4-BE49-F238E27FC236}">
                  <a16:creationId xmlns:a16="http://schemas.microsoft.com/office/drawing/2014/main" xmlns="" id="{8BB3C26E-3B06-2322-A8BD-37879F143346}"/>
                </a:ext>
              </a:extLst>
            </p:cNvPr>
            <p:cNvSpPr/>
            <p:nvPr/>
          </p:nvSpPr>
          <p:spPr>
            <a:xfrm>
              <a:off x="3603463" y="989318"/>
              <a:ext cx="3358243" cy="972308"/>
            </a:xfrm>
            <a:custGeom>
              <a:avLst/>
              <a:gdLst>
                <a:gd name="connsiteX0" fmla="*/ 0 w 3358243"/>
                <a:gd name="connsiteY0" fmla="*/ 0 h 972308"/>
                <a:gd name="connsiteX1" fmla="*/ 0 w 3358243"/>
                <a:gd name="connsiteY1" fmla="*/ 0 h 972308"/>
                <a:gd name="connsiteX2" fmla="*/ 492542 w 3358243"/>
                <a:gd name="connsiteY2" fmla="*/ 0 h 972308"/>
                <a:gd name="connsiteX3" fmla="*/ 1119414 w 3358243"/>
                <a:gd name="connsiteY3" fmla="*/ 0 h 972308"/>
                <a:gd name="connsiteX4" fmla="*/ 1712704 w 3358243"/>
                <a:gd name="connsiteY4" fmla="*/ 0 h 972308"/>
                <a:gd name="connsiteX5" fmla="*/ 2238829 w 3358243"/>
                <a:gd name="connsiteY5" fmla="*/ 0 h 972308"/>
                <a:gd name="connsiteX6" fmla="*/ 2764953 w 3358243"/>
                <a:gd name="connsiteY6" fmla="*/ 0 h 972308"/>
                <a:gd name="connsiteX7" fmla="*/ 3358243 w 3358243"/>
                <a:gd name="connsiteY7" fmla="*/ 0 h 972308"/>
                <a:gd name="connsiteX8" fmla="*/ 3358243 w 3358243"/>
                <a:gd name="connsiteY8" fmla="*/ 0 h 972308"/>
                <a:gd name="connsiteX9" fmla="*/ 3358243 w 3358243"/>
                <a:gd name="connsiteY9" fmla="*/ 476431 h 972308"/>
                <a:gd name="connsiteX10" fmla="*/ 3358243 w 3358243"/>
                <a:gd name="connsiteY10" fmla="*/ 972308 h 972308"/>
                <a:gd name="connsiteX11" fmla="*/ 3358243 w 3358243"/>
                <a:gd name="connsiteY11" fmla="*/ 972308 h 972308"/>
                <a:gd name="connsiteX12" fmla="*/ 2731371 w 3358243"/>
                <a:gd name="connsiteY12" fmla="*/ 972308 h 972308"/>
                <a:gd name="connsiteX13" fmla="*/ 2205246 w 3358243"/>
                <a:gd name="connsiteY13" fmla="*/ 972308 h 972308"/>
                <a:gd name="connsiteX14" fmla="*/ 1712704 w 3358243"/>
                <a:gd name="connsiteY14" fmla="*/ 972308 h 972308"/>
                <a:gd name="connsiteX15" fmla="*/ 1085832 w 3358243"/>
                <a:gd name="connsiteY15" fmla="*/ 972308 h 972308"/>
                <a:gd name="connsiteX16" fmla="*/ 593290 w 3358243"/>
                <a:gd name="connsiteY16" fmla="*/ 972308 h 972308"/>
                <a:gd name="connsiteX17" fmla="*/ 0 w 3358243"/>
                <a:gd name="connsiteY17" fmla="*/ 972308 h 972308"/>
                <a:gd name="connsiteX18" fmla="*/ 0 w 3358243"/>
                <a:gd name="connsiteY18" fmla="*/ 972308 h 972308"/>
                <a:gd name="connsiteX19" fmla="*/ 0 w 3358243"/>
                <a:gd name="connsiteY19" fmla="*/ 486154 h 972308"/>
                <a:gd name="connsiteX20" fmla="*/ 0 w 3358243"/>
                <a:gd name="connsiteY20" fmla="*/ 0 h 9723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358243" h="972308" fill="none" extrusionOk="0">
                  <a:moveTo>
                    <a:pt x="0" y="0"/>
                  </a:moveTo>
                  <a:lnTo>
                    <a:pt x="0" y="0"/>
                  </a:lnTo>
                  <a:cubicBezTo>
                    <a:pt x="131122" y="-52680"/>
                    <a:pt x="370605" y="32136"/>
                    <a:pt x="492542" y="0"/>
                  </a:cubicBezTo>
                  <a:cubicBezTo>
                    <a:pt x="614479" y="-32136"/>
                    <a:pt x="865316" y="42619"/>
                    <a:pt x="1119414" y="0"/>
                  </a:cubicBezTo>
                  <a:cubicBezTo>
                    <a:pt x="1373512" y="-42619"/>
                    <a:pt x="1556541" y="11205"/>
                    <a:pt x="1712704" y="0"/>
                  </a:cubicBezTo>
                  <a:cubicBezTo>
                    <a:pt x="1868867" y="-11205"/>
                    <a:pt x="2060793" y="18550"/>
                    <a:pt x="2238829" y="0"/>
                  </a:cubicBezTo>
                  <a:cubicBezTo>
                    <a:pt x="2416866" y="-18550"/>
                    <a:pt x="2607707" y="50366"/>
                    <a:pt x="2764953" y="0"/>
                  </a:cubicBezTo>
                  <a:cubicBezTo>
                    <a:pt x="2922199" y="-50366"/>
                    <a:pt x="3085091" y="54893"/>
                    <a:pt x="3358243" y="0"/>
                  </a:cubicBezTo>
                  <a:lnTo>
                    <a:pt x="3358243" y="0"/>
                  </a:lnTo>
                  <a:cubicBezTo>
                    <a:pt x="3405879" y="233880"/>
                    <a:pt x="3344148" y="323645"/>
                    <a:pt x="3358243" y="476431"/>
                  </a:cubicBezTo>
                  <a:cubicBezTo>
                    <a:pt x="3372338" y="629217"/>
                    <a:pt x="3351667" y="832546"/>
                    <a:pt x="3358243" y="972308"/>
                  </a:cubicBezTo>
                  <a:lnTo>
                    <a:pt x="3358243" y="972308"/>
                  </a:lnTo>
                  <a:cubicBezTo>
                    <a:pt x="3179913" y="1045296"/>
                    <a:pt x="2872524" y="970292"/>
                    <a:pt x="2731371" y="972308"/>
                  </a:cubicBezTo>
                  <a:cubicBezTo>
                    <a:pt x="2590218" y="974324"/>
                    <a:pt x="2438410" y="955606"/>
                    <a:pt x="2205246" y="972308"/>
                  </a:cubicBezTo>
                  <a:cubicBezTo>
                    <a:pt x="1972083" y="989010"/>
                    <a:pt x="1812989" y="959745"/>
                    <a:pt x="1712704" y="972308"/>
                  </a:cubicBezTo>
                  <a:cubicBezTo>
                    <a:pt x="1612419" y="984871"/>
                    <a:pt x="1330787" y="954776"/>
                    <a:pt x="1085832" y="972308"/>
                  </a:cubicBezTo>
                  <a:cubicBezTo>
                    <a:pt x="840877" y="989840"/>
                    <a:pt x="835952" y="958666"/>
                    <a:pt x="593290" y="972308"/>
                  </a:cubicBezTo>
                  <a:cubicBezTo>
                    <a:pt x="350628" y="985950"/>
                    <a:pt x="135137" y="930145"/>
                    <a:pt x="0" y="972308"/>
                  </a:cubicBezTo>
                  <a:lnTo>
                    <a:pt x="0" y="972308"/>
                  </a:lnTo>
                  <a:cubicBezTo>
                    <a:pt x="-23694" y="770505"/>
                    <a:pt x="2446" y="680744"/>
                    <a:pt x="0" y="486154"/>
                  </a:cubicBezTo>
                  <a:cubicBezTo>
                    <a:pt x="-2446" y="291564"/>
                    <a:pt x="56373" y="115390"/>
                    <a:pt x="0" y="0"/>
                  </a:cubicBezTo>
                  <a:close/>
                </a:path>
                <a:path w="3358243" h="972308" stroke="0" extrusionOk="0">
                  <a:moveTo>
                    <a:pt x="0" y="0"/>
                  </a:moveTo>
                  <a:lnTo>
                    <a:pt x="0" y="0"/>
                  </a:lnTo>
                  <a:cubicBezTo>
                    <a:pt x="253186" y="-43835"/>
                    <a:pt x="446428" y="24259"/>
                    <a:pt x="593290" y="0"/>
                  </a:cubicBezTo>
                  <a:cubicBezTo>
                    <a:pt x="740152" y="-24259"/>
                    <a:pt x="866082" y="3383"/>
                    <a:pt x="1085832" y="0"/>
                  </a:cubicBezTo>
                  <a:cubicBezTo>
                    <a:pt x="1305582" y="-3383"/>
                    <a:pt x="1395417" y="48827"/>
                    <a:pt x="1544792" y="0"/>
                  </a:cubicBezTo>
                  <a:cubicBezTo>
                    <a:pt x="1694167" y="-48827"/>
                    <a:pt x="1834030" y="51986"/>
                    <a:pt x="2037334" y="0"/>
                  </a:cubicBezTo>
                  <a:cubicBezTo>
                    <a:pt x="2240638" y="-51986"/>
                    <a:pt x="2401340" y="41196"/>
                    <a:pt x="2597041" y="0"/>
                  </a:cubicBezTo>
                  <a:cubicBezTo>
                    <a:pt x="2792742" y="-41196"/>
                    <a:pt x="3166147" y="28641"/>
                    <a:pt x="3358243" y="0"/>
                  </a:cubicBezTo>
                  <a:lnTo>
                    <a:pt x="3358243" y="0"/>
                  </a:lnTo>
                  <a:cubicBezTo>
                    <a:pt x="3384471" y="169348"/>
                    <a:pt x="3302421" y="260043"/>
                    <a:pt x="3358243" y="495877"/>
                  </a:cubicBezTo>
                  <a:cubicBezTo>
                    <a:pt x="3414065" y="731711"/>
                    <a:pt x="3358195" y="854780"/>
                    <a:pt x="3358243" y="972308"/>
                  </a:cubicBezTo>
                  <a:lnTo>
                    <a:pt x="3358243" y="972308"/>
                  </a:lnTo>
                  <a:cubicBezTo>
                    <a:pt x="3179120" y="1014914"/>
                    <a:pt x="3018953" y="972003"/>
                    <a:pt x="2865701" y="972308"/>
                  </a:cubicBezTo>
                  <a:cubicBezTo>
                    <a:pt x="2712449" y="972613"/>
                    <a:pt x="2455405" y="921455"/>
                    <a:pt x="2339576" y="972308"/>
                  </a:cubicBezTo>
                  <a:cubicBezTo>
                    <a:pt x="2223748" y="1023161"/>
                    <a:pt x="1973683" y="928989"/>
                    <a:pt x="1847034" y="972308"/>
                  </a:cubicBezTo>
                  <a:cubicBezTo>
                    <a:pt x="1720385" y="1015627"/>
                    <a:pt x="1547059" y="907928"/>
                    <a:pt x="1253744" y="972308"/>
                  </a:cubicBezTo>
                  <a:cubicBezTo>
                    <a:pt x="960429" y="1036688"/>
                    <a:pt x="909655" y="913678"/>
                    <a:pt x="761202" y="972308"/>
                  </a:cubicBezTo>
                  <a:cubicBezTo>
                    <a:pt x="612749" y="1030938"/>
                    <a:pt x="343929" y="954131"/>
                    <a:pt x="0" y="972308"/>
                  </a:cubicBezTo>
                  <a:lnTo>
                    <a:pt x="0" y="972308"/>
                  </a:lnTo>
                  <a:cubicBezTo>
                    <a:pt x="-37729" y="740621"/>
                    <a:pt x="56213" y="641556"/>
                    <a:pt x="0" y="476431"/>
                  </a:cubicBezTo>
                  <a:cubicBezTo>
                    <a:pt x="-56213" y="311306"/>
                    <a:pt x="10019" y="213301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 w="28575">
              <a:solidFill>
                <a:schemeClr val="tx1"/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xmlns="" sd="3185172059">
                    <a:prstGeom prst="roundRect">
                      <a:avLst>
                        <a:gd name="adj" fmla="val 0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b="1" dirty="0" err="1">
                  <a:ln w="19050">
                    <a:solidFill>
                      <a:sysClr val="windowText" lastClr="000000"/>
                    </a:solidFill>
                  </a:ln>
                  <a:solidFill>
                    <a:schemeClr val="bg2">
                      <a:lumMod val="50000"/>
                    </a:schemeClr>
                  </a:solidFill>
                  <a:latin typeface="UTM Avo" panose="02040603050506020204" pitchFamily="18" charset="0"/>
                </a:rPr>
                <a:t>cái</a:t>
              </a:r>
              <a:r>
                <a:rPr lang="en-US" sz="5400" b="1" dirty="0">
                  <a:ln w="19050">
                    <a:solidFill>
                      <a:sysClr val="windowText" lastClr="000000"/>
                    </a:solidFill>
                  </a:ln>
                  <a:solidFill>
                    <a:schemeClr val="bg2">
                      <a:lumMod val="5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5400" b="1" dirty="0" err="1">
                  <a:ln w="19050">
                    <a:solidFill>
                      <a:sysClr val="windowText" lastClr="000000"/>
                    </a:solidFill>
                  </a:ln>
                  <a:solidFill>
                    <a:schemeClr val="bg2">
                      <a:lumMod val="50000"/>
                    </a:schemeClr>
                  </a:solidFill>
                  <a:latin typeface="UTM Avo" panose="02040603050506020204" pitchFamily="18" charset="0"/>
                </a:rPr>
                <a:t>lược</a:t>
              </a:r>
              <a:endParaRPr lang="en-US" sz="5400" b="1" dirty="0">
                <a:ln w="19050">
                  <a:solidFill>
                    <a:sysClr val="windowText" lastClr="000000"/>
                  </a:solidFill>
                </a:ln>
                <a:solidFill>
                  <a:schemeClr val="bg2">
                    <a:lumMod val="50000"/>
                  </a:schemeClr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E7C820DC-B526-7B24-85EF-17BDCAF5114D}"/>
                </a:ext>
              </a:extLst>
            </p:cNvPr>
            <p:cNvSpPr txBox="1"/>
            <p:nvPr/>
          </p:nvSpPr>
          <p:spPr>
            <a:xfrm>
              <a:off x="5114260" y="1013807"/>
              <a:ext cx="1847446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5400" b="1" dirty="0" err="1">
                  <a:ln w="19050">
                    <a:solidFill>
                      <a:sysClr val="windowText" lastClr="000000"/>
                    </a:solidFill>
                  </a:ln>
                  <a:solidFill>
                    <a:srgbClr val="FFC000"/>
                  </a:solidFill>
                  <a:latin typeface="UTM Avo" panose="02040603050506020204" pitchFamily="18" charset="0"/>
                  <a:cs typeface="Arial" pitchFamily="34" charset="0"/>
                </a:rPr>
                <a:t>ươc</a:t>
              </a:r>
              <a:endParaRPr kumimoji="0" lang="en-US" sz="5400" b="1" i="0" u="none" strike="noStrike" kern="1200" cap="none" spc="0" normalizeH="0" baseline="0" noProof="0" dirty="0">
                <a:ln w="19050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UTM Avo" panose="02040603050506020204" pitchFamily="18" charset="0"/>
                <a:cs typeface="Arial" pitchFamily="34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5F9AA998-AB60-4500-D779-74BCAF240DD7}"/>
              </a:ext>
            </a:extLst>
          </p:cNvPr>
          <p:cNvGrpSpPr/>
          <p:nvPr/>
        </p:nvGrpSpPr>
        <p:grpSpPr>
          <a:xfrm>
            <a:off x="1087962" y="5094399"/>
            <a:ext cx="4026298" cy="972308"/>
            <a:chOff x="2935409" y="989318"/>
            <a:chExt cx="4026298" cy="972308"/>
          </a:xfrm>
        </p:grpSpPr>
        <p:sp>
          <p:nvSpPr>
            <p:cNvPr id="11" name="Rectangle: Rounded Corners 3">
              <a:extLst>
                <a:ext uri="{FF2B5EF4-FFF2-40B4-BE49-F238E27FC236}">
                  <a16:creationId xmlns:a16="http://schemas.microsoft.com/office/drawing/2014/main" xmlns="" id="{D385D4A4-9DCF-5F9F-F75A-ACD1C6AF07D6}"/>
                </a:ext>
              </a:extLst>
            </p:cNvPr>
            <p:cNvSpPr/>
            <p:nvPr/>
          </p:nvSpPr>
          <p:spPr>
            <a:xfrm>
              <a:off x="2935409" y="989318"/>
              <a:ext cx="4026298" cy="972308"/>
            </a:xfrm>
            <a:custGeom>
              <a:avLst/>
              <a:gdLst>
                <a:gd name="connsiteX0" fmla="*/ 0 w 4026298"/>
                <a:gd name="connsiteY0" fmla="*/ 0 h 972308"/>
                <a:gd name="connsiteX1" fmla="*/ 0 w 4026298"/>
                <a:gd name="connsiteY1" fmla="*/ 0 h 972308"/>
                <a:gd name="connsiteX2" fmla="*/ 534922 w 4026298"/>
                <a:gd name="connsiteY2" fmla="*/ 0 h 972308"/>
                <a:gd name="connsiteX3" fmla="*/ 1069845 w 4026298"/>
                <a:gd name="connsiteY3" fmla="*/ 0 h 972308"/>
                <a:gd name="connsiteX4" fmla="*/ 1604767 w 4026298"/>
                <a:gd name="connsiteY4" fmla="*/ 0 h 972308"/>
                <a:gd name="connsiteX5" fmla="*/ 2059164 w 4026298"/>
                <a:gd name="connsiteY5" fmla="*/ 0 h 972308"/>
                <a:gd name="connsiteX6" fmla="*/ 2594086 w 4026298"/>
                <a:gd name="connsiteY6" fmla="*/ 0 h 972308"/>
                <a:gd name="connsiteX7" fmla="*/ 3048483 w 4026298"/>
                <a:gd name="connsiteY7" fmla="*/ 0 h 972308"/>
                <a:gd name="connsiteX8" fmla="*/ 4026298 w 4026298"/>
                <a:gd name="connsiteY8" fmla="*/ 0 h 972308"/>
                <a:gd name="connsiteX9" fmla="*/ 4026298 w 4026298"/>
                <a:gd name="connsiteY9" fmla="*/ 0 h 972308"/>
                <a:gd name="connsiteX10" fmla="*/ 4026298 w 4026298"/>
                <a:gd name="connsiteY10" fmla="*/ 495877 h 972308"/>
                <a:gd name="connsiteX11" fmla="*/ 4026298 w 4026298"/>
                <a:gd name="connsiteY11" fmla="*/ 972308 h 972308"/>
                <a:gd name="connsiteX12" fmla="*/ 4026298 w 4026298"/>
                <a:gd name="connsiteY12" fmla="*/ 972308 h 972308"/>
                <a:gd name="connsiteX13" fmla="*/ 3491376 w 4026298"/>
                <a:gd name="connsiteY13" fmla="*/ 972308 h 972308"/>
                <a:gd name="connsiteX14" fmla="*/ 2996716 w 4026298"/>
                <a:gd name="connsiteY14" fmla="*/ 972308 h 972308"/>
                <a:gd name="connsiteX15" fmla="*/ 2381268 w 4026298"/>
                <a:gd name="connsiteY15" fmla="*/ 972308 h 972308"/>
                <a:gd name="connsiteX16" fmla="*/ 1806082 w 4026298"/>
                <a:gd name="connsiteY16" fmla="*/ 972308 h 972308"/>
                <a:gd name="connsiteX17" fmla="*/ 1311423 w 4026298"/>
                <a:gd name="connsiteY17" fmla="*/ 972308 h 972308"/>
                <a:gd name="connsiteX18" fmla="*/ 857026 w 4026298"/>
                <a:gd name="connsiteY18" fmla="*/ 972308 h 972308"/>
                <a:gd name="connsiteX19" fmla="*/ 0 w 4026298"/>
                <a:gd name="connsiteY19" fmla="*/ 972308 h 972308"/>
                <a:gd name="connsiteX20" fmla="*/ 0 w 4026298"/>
                <a:gd name="connsiteY20" fmla="*/ 972308 h 972308"/>
                <a:gd name="connsiteX21" fmla="*/ 0 w 4026298"/>
                <a:gd name="connsiteY21" fmla="*/ 495877 h 972308"/>
                <a:gd name="connsiteX22" fmla="*/ 0 w 4026298"/>
                <a:gd name="connsiteY22" fmla="*/ 0 h 9723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4026298" h="972308" fill="none" extrusionOk="0">
                  <a:moveTo>
                    <a:pt x="0" y="0"/>
                  </a:moveTo>
                  <a:lnTo>
                    <a:pt x="0" y="0"/>
                  </a:lnTo>
                  <a:cubicBezTo>
                    <a:pt x="222030" y="-31825"/>
                    <a:pt x="322461" y="7768"/>
                    <a:pt x="534922" y="0"/>
                  </a:cubicBezTo>
                  <a:cubicBezTo>
                    <a:pt x="747383" y="-7768"/>
                    <a:pt x="923080" y="30285"/>
                    <a:pt x="1069845" y="0"/>
                  </a:cubicBezTo>
                  <a:cubicBezTo>
                    <a:pt x="1216610" y="-30285"/>
                    <a:pt x="1494368" y="63650"/>
                    <a:pt x="1604767" y="0"/>
                  </a:cubicBezTo>
                  <a:cubicBezTo>
                    <a:pt x="1715166" y="-63650"/>
                    <a:pt x="1940364" y="18898"/>
                    <a:pt x="2059164" y="0"/>
                  </a:cubicBezTo>
                  <a:cubicBezTo>
                    <a:pt x="2177964" y="-18898"/>
                    <a:pt x="2479540" y="26253"/>
                    <a:pt x="2594086" y="0"/>
                  </a:cubicBezTo>
                  <a:cubicBezTo>
                    <a:pt x="2708632" y="-26253"/>
                    <a:pt x="2862589" y="25006"/>
                    <a:pt x="3048483" y="0"/>
                  </a:cubicBezTo>
                  <a:cubicBezTo>
                    <a:pt x="3234377" y="-25006"/>
                    <a:pt x="3664952" y="46774"/>
                    <a:pt x="4026298" y="0"/>
                  </a:cubicBezTo>
                  <a:lnTo>
                    <a:pt x="4026298" y="0"/>
                  </a:lnTo>
                  <a:cubicBezTo>
                    <a:pt x="4084516" y="203975"/>
                    <a:pt x="4015991" y="395380"/>
                    <a:pt x="4026298" y="495877"/>
                  </a:cubicBezTo>
                  <a:cubicBezTo>
                    <a:pt x="4036605" y="596374"/>
                    <a:pt x="3993014" y="859935"/>
                    <a:pt x="4026298" y="972308"/>
                  </a:cubicBezTo>
                  <a:lnTo>
                    <a:pt x="4026298" y="972308"/>
                  </a:lnTo>
                  <a:cubicBezTo>
                    <a:pt x="3762199" y="1013730"/>
                    <a:pt x="3707875" y="950273"/>
                    <a:pt x="3491376" y="972308"/>
                  </a:cubicBezTo>
                  <a:cubicBezTo>
                    <a:pt x="3274877" y="994343"/>
                    <a:pt x="3165267" y="915484"/>
                    <a:pt x="2996716" y="972308"/>
                  </a:cubicBezTo>
                  <a:cubicBezTo>
                    <a:pt x="2828165" y="1029132"/>
                    <a:pt x="2612872" y="945963"/>
                    <a:pt x="2381268" y="972308"/>
                  </a:cubicBezTo>
                  <a:cubicBezTo>
                    <a:pt x="2149664" y="998653"/>
                    <a:pt x="1953463" y="953127"/>
                    <a:pt x="1806082" y="972308"/>
                  </a:cubicBezTo>
                  <a:cubicBezTo>
                    <a:pt x="1658701" y="991489"/>
                    <a:pt x="1519302" y="939542"/>
                    <a:pt x="1311423" y="972308"/>
                  </a:cubicBezTo>
                  <a:cubicBezTo>
                    <a:pt x="1103544" y="1005074"/>
                    <a:pt x="995522" y="956967"/>
                    <a:pt x="857026" y="972308"/>
                  </a:cubicBezTo>
                  <a:cubicBezTo>
                    <a:pt x="718530" y="987649"/>
                    <a:pt x="418299" y="942769"/>
                    <a:pt x="0" y="972308"/>
                  </a:cubicBezTo>
                  <a:lnTo>
                    <a:pt x="0" y="972308"/>
                  </a:lnTo>
                  <a:cubicBezTo>
                    <a:pt x="-509" y="798037"/>
                    <a:pt x="20428" y="689847"/>
                    <a:pt x="0" y="495877"/>
                  </a:cubicBezTo>
                  <a:cubicBezTo>
                    <a:pt x="-20428" y="301907"/>
                    <a:pt x="50633" y="130368"/>
                    <a:pt x="0" y="0"/>
                  </a:cubicBezTo>
                  <a:close/>
                </a:path>
                <a:path w="4026298" h="972308" stroke="0" extrusionOk="0">
                  <a:moveTo>
                    <a:pt x="0" y="0"/>
                  </a:moveTo>
                  <a:lnTo>
                    <a:pt x="0" y="0"/>
                  </a:lnTo>
                  <a:cubicBezTo>
                    <a:pt x="169864" y="-55215"/>
                    <a:pt x="487575" y="54102"/>
                    <a:pt x="615448" y="0"/>
                  </a:cubicBezTo>
                  <a:cubicBezTo>
                    <a:pt x="743321" y="-54102"/>
                    <a:pt x="923565" y="3050"/>
                    <a:pt x="1110108" y="0"/>
                  </a:cubicBezTo>
                  <a:cubicBezTo>
                    <a:pt x="1296651" y="-3050"/>
                    <a:pt x="1418780" y="35767"/>
                    <a:pt x="1564504" y="0"/>
                  </a:cubicBezTo>
                  <a:cubicBezTo>
                    <a:pt x="1710228" y="-35767"/>
                    <a:pt x="1874036" y="24896"/>
                    <a:pt x="2059164" y="0"/>
                  </a:cubicBezTo>
                  <a:cubicBezTo>
                    <a:pt x="2244292" y="-24896"/>
                    <a:pt x="2485417" y="43882"/>
                    <a:pt x="2634349" y="0"/>
                  </a:cubicBezTo>
                  <a:cubicBezTo>
                    <a:pt x="2783281" y="-43882"/>
                    <a:pt x="2926598" y="12035"/>
                    <a:pt x="3088746" y="0"/>
                  </a:cubicBezTo>
                  <a:cubicBezTo>
                    <a:pt x="3250894" y="-12035"/>
                    <a:pt x="3616316" y="49268"/>
                    <a:pt x="4026298" y="0"/>
                  </a:cubicBezTo>
                  <a:lnTo>
                    <a:pt x="4026298" y="0"/>
                  </a:lnTo>
                  <a:cubicBezTo>
                    <a:pt x="4040437" y="96760"/>
                    <a:pt x="4004919" y="242847"/>
                    <a:pt x="4026298" y="456985"/>
                  </a:cubicBezTo>
                  <a:cubicBezTo>
                    <a:pt x="4047677" y="671123"/>
                    <a:pt x="3989940" y="828547"/>
                    <a:pt x="4026298" y="972308"/>
                  </a:cubicBezTo>
                  <a:lnTo>
                    <a:pt x="4026298" y="972308"/>
                  </a:lnTo>
                  <a:cubicBezTo>
                    <a:pt x="3748019" y="994776"/>
                    <a:pt x="3569137" y="939538"/>
                    <a:pt x="3451113" y="972308"/>
                  </a:cubicBezTo>
                  <a:cubicBezTo>
                    <a:pt x="3333089" y="1005078"/>
                    <a:pt x="3088655" y="946947"/>
                    <a:pt x="2956453" y="972308"/>
                  </a:cubicBezTo>
                  <a:cubicBezTo>
                    <a:pt x="2824251" y="997669"/>
                    <a:pt x="2487137" y="911590"/>
                    <a:pt x="2341005" y="972308"/>
                  </a:cubicBezTo>
                  <a:cubicBezTo>
                    <a:pt x="2194873" y="1033026"/>
                    <a:pt x="1953139" y="937368"/>
                    <a:pt x="1846345" y="972308"/>
                  </a:cubicBezTo>
                  <a:cubicBezTo>
                    <a:pt x="1739551" y="1007248"/>
                    <a:pt x="1551035" y="963204"/>
                    <a:pt x="1351686" y="972308"/>
                  </a:cubicBezTo>
                  <a:cubicBezTo>
                    <a:pt x="1152337" y="981412"/>
                    <a:pt x="973792" y="960232"/>
                    <a:pt x="736237" y="972308"/>
                  </a:cubicBezTo>
                  <a:cubicBezTo>
                    <a:pt x="498682" y="984384"/>
                    <a:pt x="181078" y="922931"/>
                    <a:pt x="0" y="972308"/>
                  </a:cubicBezTo>
                  <a:lnTo>
                    <a:pt x="0" y="972308"/>
                  </a:lnTo>
                  <a:cubicBezTo>
                    <a:pt x="-26145" y="740125"/>
                    <a:pt x="34480" y="704484"/>
                    <a:pt x="0" y="486154"/>
                  </a:cubicBezTo>
                  <a:cubicBezTo>
                    <a:pt x="-34480" y="267824"/>
                    <a:pt x="8523" y="123940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 w="28575">
              <a:solidFill>
                <a:schemeClr val="tx1"/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xmlns="" sd="3185172059">
                    <a:prstGeom prst="roundRect">
                      <a:avLst>
                        <a:gd name="adj" fmla="val 0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b="1" dirty="0" err="1">
                  <a:ln w="19050">
                    <a:solidFill>
                      <a:sysClr val="windowText" lastClr="000000"/>
                    </a:solidFill>
                  </a:ln>
                  <a:solidFill>
                    <a:schemeClr val="bg2">
                      <a:lumMod val="50000"/>
                    </a:schemeClr>
                  </a:solidFill>
                  <a:latin typeface="UTM Avo" panose="02040603050506020204" pitchFamily="18" charset="0"/>
                </a:rPr>
                <a:t>bình</a:t>
              </a:r>
              <a:r>
                <a:rPr lang="en-US" sz="5400" b="1" dirty="0">
                  <a:ln w="19050">
                    <a:solidFill>
                      <a:sysClr val="windowText" lastClr="000000"/>
                    </a:solidFill>
                  </a:ln>
                  <a:solidFill>
                    <a:schemeClr val="bg2">
                      <a:lumMod val="5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5400" b="1" dirty="0" err="1">
                  <a:ln w="19050">
                    <a:solidFill>
                      <a:sysClr val="windowText" lastClr="000000"/>
                    </a:solidFill>
                  </a:ln>
                  <a:solidFill>
                    <a:schemeClr val="bg2">
                      <a:lumMod val="50000"/>
                    </a:schemeClr>
                  </a:solidFill>
                  <a:latin typeface="UTM Avo" panose="02040603050506020204" pitchFamily="18" charset="0"/>
                </a:rPr>
                <a:t>nước</a:t>
              </a:r>
              <a:endParaRPr lang="en-US" sz="5400" b="1" dirty="0">
                <a:ln w="19050">
                  <a:solidFill>
                    <a:sysClr val="windowText" lastClr="000000"/>
                  </a:solidFill>
                </a:ln>
                <a:solidFill>
                  <a:schemeClr val="bg2">
                    <a:lumMod val="50000"/>
                  </a:schemeClr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xmlns="" id="{E1DFC560-0F23-CC37-521E-AB7FD8AEBDF7}"/>
                </a:ext>
              </a:extLst>
            </p:cNvPr>
            <p:cNvSpPr txBox="1"/>
            <p:nvPr/>
          </p:nvSpPr>
          <p:spPr>
            <a:xfrm>
              <a:off x="5114260" y="1013807"/>
              <a:ext cx="1847446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5400" b="1" dirty="0" err="1">
                  <a:ln w="19050">
                    <a:solidFill>
                      <a:sysClr val="windowText" lastClr="000000"/>
                    </a:solidFill>
                  </a:ln>
                  <a:solidFill>
                    <a:srgbClr val="FFC000"/>
                  </a:solidFill>
                  <a:latin typeface="UTM Avo" panose="02040603050506020204" pitchFamily="18" charset="0"/>
                  <a:cs typeface="Arial" pitchFamily="34" charset="0"/>
                </a:rPr>
                <a:t>ươc</a:t>
              </a:r>
              <a:endParaRPr kumimoji="0" lang="en-US" sz="5400" b="1" i="0" u="none" strike="noStrike" kern="1200" cap="none" spc="0" normalizeH="0" baseline="0" noProof="0" dirty="0">
                <a:ln w="19050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UTM Avo" panose="02040603050506020204" pitchFamily="18" charset="0"/>
                <a:cs typeface="Arial" pitchFamily="34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B57E435A-5F50-B3CD-98F6-BAAEAA52D73A}"/>
              </a:ext>
            </a:extLst>
          </p:cNvPr>
          <p:cNvGrpSpPr/>
          <p:nvPr/>
        </p:nvGrpSpPr>
        <p:grpSpPr>
          <a:xfrm>
            <a:off x="7426244" y="4608245"/>
            <a:ext cx="3677793" cy="972308"/>
            <a:chOff x="3603463" y="989318"/>
            <a:chExt cx="3677793" cy="972308"/>
          </a:xfrm>
        </p:grpSpPr>
        <p:sp>
          <p:nvSpPr>
            <p:cNvPr id="16" name="Rectangle: Rounded Corners 3">
              <a:extLst>
                <a:ext uri="{FF2B5EF4-FFF2-40B4-BE49-F238E27FC236}">
                  <a16:creationId xmlns:a16="http://schemas.microsoft.com/office/drawing/2014/main" xmlns="" id="{9D440AD6-A3D6-5FAA-92F6-16F957DC995C}"/>
                </a:ext>
              </a:extLst>
            </p:cNvPr>
            <p:cNvSpPr/>
            <p:nvPr/>
          </p:nvSpPr>
          <p:spPr>
            <a:xfrm>
              <a:off x="3603463" y="989318"/>
              <a:ext cx="3358243" cy="972308"/>
            </a:xfrm>
            <a:custGeom>
              <a:avLst/>
              <a:gdLst>
                <a:gd name="connsiteX0" fmla="*/ 0 w 3358243"/>
                <a:gd name="connsiteY0" fmla="*/ 0 h 972308"/>
                <a:gd name="connsiteX1" fmla="*/ 0 w 3358243"/>
                <a:gd name="connsiteY1" fmla="*/ 0 h 972308"/>
                <a:gd name="connsiteX2" fmla="*/ 492542 w 3358243"/>
                <a:gd name="connsiteY2" fmla="*/ 0 h 972308"/>
                <a:gd name="connsiteX3" fmla="*/ 1119414 w 3358243"/>
                <a:gd name="connsiteY3" fmla="*/ 0 h 972308"/>
                <a:gd name="connsiteX4" fmla="*/ 1712704 w 3358243"/>
                <a:gd name="connsiteY4" fmla="*/ 0 h 972308"/>
                <a:gd name="connsiteX5" fmla="*/ 2238829 w 3358243"/>
                <a:gd name="connsiteY5" fmla="*/ 0 h 972308"/>
                <a:gd name="connsiteX6" fmla="*/ 2764953 w 3358243"/>
                <a:gd name="connsiteY6" fmla="*/ 0 h 972308"/>
                <a:gd name="connsiteX7" fmla="*/ 3358243 w 3358243"/>
                <a:gd name="connsiteY7" fmla="*/ 0 h 972308"/>
                <a:gd name="connsiteX8" fmla="*/ 3358243 w 3358243"/>
                <a:gd name="connsiteY8" fmla="*/ 0 h 972308"/>
                <a:gd name="connsiteX9" fmla="*/ 3358243 w 3358243"/>
                <a:gd name="connsiteY9" fmla="*/ 476431 h 972308"/>
                <a:gd name="connsiteX10" fmla="*/ 3358243 w 3358243"/>
                <a:gd name="connsiteY10" fmla="*/ 972308 h 972308"/>
                <a:gd name="connsiteX11" fmla="*/ 3358243 w 3358243"/>
                <a:gd name="connsiteY11" fmla="*/ 972308 h 972308"/>
                <a:gd name="connsiteX12" fmla="*/ 2731371 w 3358243"/>
                <a:gd name="connsiteY12" fmla="*/ 972308 h 972308"/>
                <a:gd name="connsiteX13" fmla="*/ 2205246 w 3358243"/>
                <a:gd name="connsiteY13" fmla="*/ 972308 h 972308"/>
                <a:gd name="connsiteX14" fmla="*/ 1712704 w 3358243"/>
                <a:gd name="connsiteY14" fmla="*/ 972308 h 972308"/>
                <a:gd name="connsiteX15" fmla="*/ 1085832 w 3358243"/>
                <a:gd name="connsiteY15" fmla="*/ 972308 h 972308"/>
                <a:gd name="connsiteX16" fmla="*/ 593290 w 3358243"/>
                <a:gd name="connsiteY16" fmla="*/ 972308 h 972308"/>
                <a:gd name="connsiteX17" fmla="*/ 0 w 3358243"/>
                <a:gd name="connsiteY17" fmla="*/ 972308 h 972308"/>
                <a:gd name="connsiteX18" fmla="*/ 0 w 3358243"/>
                <a:gd name="connsiteY18" fmla="*/ 972308 h 972308"/>
                <a:gd name="connsiteX19" fmla="*/ 0 w 3358243"/>
                <a:gd name="connsiteY19" fmla="*/ 486154 h 972308"/>
                <a:gd name="connsiteX20" fmla="*/ 0 w 3358243"/>
                <a:gd name="connsiteY20" fmla="*/ 0 h 9723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358243" h="972308" fill="none" extrusionOk="0">
                  <a:moveTo>
                    <a:pt x="0" y="0"/>
                  </a:moveTo>
                  <a:lnTo>
                    <a:pt x="0" y="0"/>
                  </a:lnTo>
                  <a:cubicBezTo>
                    <a:pt x="131122" y="-52680"/>
                    <a:pt x="370605" y="32136"/>
                    <a:pt x="492542" y="0"/>
                  </a:cubicBezTo>
                  <a:cubicBezTo>
                    <a:pt x="614479" y="-32136"/>
                    <a:pt x="865316" y="42619"/>
                    <a:pt x="1119414" y="0"/>
                  </a:cubicBezTo>
                  <a:cubicBezTo>
                    <a:pt x="1373512" y="-42619"/>
                    <a:pt x="1556541" y="11205"/>
                    <a:pt x="1712704" y="0"/>
                  </a:cubicBezTo>
                  <a:cubicBezTo>
                    <a:pt x="1868867" y="-11205"/>
                    <a:pt x="2060793" y="18550"/>
                    <a:pt x="2238829" y="0"/>
                  </a:cubicBezTo>
                  <a:cubicBezTo>
                    <a:pt x="2416866" y="-18550"/>
                    <a:pt x="2607707" y="50366"/>
                    <a:pt x="2764953" y="0"/>
                  </a:cubicBezTo>
                  <a:cubicBezTo>
                    <a:pt x="2922199" y="-50366"/>
                    <a:pt x="3085091" y="54893"/>
                    <a:pt x="3358243" y="0"/>
                  </a:cubicBezTo>
                  <a:lnTo>
                    <a:pt x="3358243" y="0"/>
                  </a:lnTo>
                  <a:cubicBezTo>
                    <a:pt x="3405879" y="233880"/>
                    <a:pt x="3344148" y="323645"/>
                    <a:pt x="3358243" y="476431"/>
                  </a:cubicBezTo>
                  <a:cubicBezTo>
                    <a:pt x="3372338" y="629217"/>
                    <a:pt x="3351667" y="832546"/>
                    <a:pt x="3358243" y="972308"/>
                  </a:cubicBezTo>
                  <a:lnTo>
                    <a:pt x="3358243" y="972308"/>
                  </a:lnTo>
                  <a:cubicBezTo>
                    <a:pt x="3179913" y="1045296"/>
                    <a:pt x="2872524" y="970292"/>
                    <a:pt x="2731371" y="972308"/>
                  </a:cubicBezTo>
                  <a:cubicBezTo>
                    <a:pt x="2590218" y="974324"/>
                    <a:pt x="2438410" y="955606"/>
                    <a:pt x="2205246" y="972308"/>
                  </a:cubicBezTo>
                  <a:cubicBezTo>
                    <a:pt x="1972083" y="989010"/>
                    <a:pt x="1812989" y="959745"/>
                    <a:pt x="1712704" y="972308"/>
                  </a:cubicBezTo>
                  <a:cubicBezTo>
                    <a:pt x="1612419" y="984871"/>
                    <a:pt x="1330787" y="954776"/>
                    <a:pt x="1085832" y="972308"/>
                  </a:cubicBezTo>
                  <a:cubicBezTo>
                    <a:pt x="840877" y="989840"/>
                    <a:pt x="835952" y="958666"/>
                    <a:pt x="593290" y="972308"/>
                  </a:cubicBezTo>
                  <a:cubicBezTo>
                    <a:pt x="350628" y="985950"/>
                    <a:pt x="135137" y="930145"/>
                    <a:pt x="0" y="972308"/>
                  </a:cubicBezTo>
                  <a:lnTo>
                    <a:pt x="0" y="972308"/>
                  </a:lnTo>
                  <a:cubicBezTo>
                    <a:pt x="-23694" y="770505"/>
                    <a:pt x="2446" y="680744"/>
                    <a:pt x="0" y="486154"/>
                  </a:cubicBezTo>
                  <a:cubicBezTo>
                    <a:pt x="-2446" y="291564"/>
                    <a:pt x="56373" y="115390"/>
                    <a:pt x="0" y="0"/>
                  </a:cubicBezTo>
                  <a:close/>
                </a:path>
                <a:path w="3358243" h="972308" stroke="0" extrusionOk="0">
                  <a:moveTo>
                    <a:pt x="0" y="0"/>
                  </a:moveTo>
                  <a:lnTo>
                    <a:pt x="0" y="0"/>
                  </a:lnTo>
                  <a:cubicBezTo>
                    <a:pt x="253186" y="-43835"/>
                    <a:pt x="446428" y="24259"/>
                    <a:pt x="593290" y="0"/>
                  </a:cubicBezTo>
                  <a:cubicBezTo>
                    <a:pt x="740152" y="-24259"/>
                    <a:pt x="866082" y="3383"/>
                    <a:pt x="1085832" y="0"/>
                  </a:cubicBezTo>
                  <a:cubicBezTo>
                    <a:pt x="1305582" y="-3383"/>
                    <a:pt x="1395417" y="48827"/>
                    <a:pt x="1544792" y="0"/>
                  </a:cubicBezTo>
                  <a:cubicBezTo>
                    <a:pt x="1694167" y="-48827"/>
                    <a:pt x="1834030" y="51986"/>
                    <a:pt x="2037334" y="0"/>
                  </a:cubicBezTo>
                  <a:cubicBezTo>
                    <a:pt x="2240638" y="-51986"/>
                    <a:pt x="2401340" y="41196"/>
                    <a:pt x="2597041" y="0"/>
                  </a:cubicBezTo>
                  <a:cubicBezTo>
                    <a:pt x="2792742" y="-41196"/>
                    <a:pt x="3166147" y="28641"/>
                    <a:pt x="3358243" y="0"/>
                  </a:cubicBezTo>
                  <a:lnTo>
                    <a:pt x="3358243" y="0"/>
                  </a:lnTo>
                  <a:cubicBezTo>
                    <a:pt x="3384471" y="169348"/>
                    <a:pt x="3302421" y="260043"/>
                    <a:pt x="3358243" y="495877"/>
                  </a:cubicBezTo>
                  <a:cubicBezTo>
                    <a:pt x="3414065" y="731711"/>
                    <a:pt x="3358195" y="854780"/>
                    <a:pt x="3358243" y="972308"/>
                  </a:cubicBezTo>
                  <a:lnTo>
                    <a:pt x="3358243" y="972308"/>
                  </a:lnTo>
                  <a:cubicBezTo>
                    <a:pt x="3179120" y="1014914"/>
                    <a:pt x="3018953" y="972003"/>
                    <a:pt x="2865701" y="972308"/>
                  </a:cubicBezTo>
                  <a:cubicBezTo>
                    <a:pt x="2712449" y="972613"/>
                    <a:pt x="2455405" y="921455"/>
                    <a:pt x="2339576" y="972308"/>
                  </a:cubicBezTo>
                  <a:cubicBezTo>
                    <a:pt x="2223748" y="1023161"/>
                    <a:pt x="1973683" y="928989"/>
                    <a:pt x="1847034" y="972308"/>
                  </a:cubicBezTo>
                  <a:cubicBezTo>
                    <a:pt x="1720385" y="1015627"/>
                    <a:pt x="1547059" y="907928"/>
                    <a:pt x="1253744" y="972308"/>
                  </a:cubicBezTo>
                  <a:cubicBezTo>
                    <a:pt x="960429" y="1036688"/>
                    <a:pt x="909655" y="913678"/>
                    <a:pt x="761202" y="972308"/>
                  </a:cubicBezTo>
                  <a:cubicBezTo>
                    <a:pt x="612749" y="1030938"/>
                    <a:pt x="343929" y="954131"/>
                    <a:pt x="0" y="972308"/>
                  </a:cubicBezTo>
                  <a:lnTo>
                    <a:pt x="0" y="972308"/>
                  </a:lnTo>
                  <a:cubicBezTo>
                    <a:pt x="-37729" y="740621"/>
                    <a:pt x="56213" y="641556"/>
                    <a:pt x="0" y="476431"/>
                  </a:cubicBezTo>
                  <a:cubicBezTo>
                    <a:pt x="-56213" y="311306"/>
                    <a:pt x="10019" y="213301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 w="28575">
              <a:solidFill>
                <a:schemeClr val="tx1"/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xmlns="" sd="3185172059">
                    <a:prstGeom prst="roundRect">
                      <a:avLst>
                        <a:gd name="adj" fmla="val 0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b="1" dirty="0" err="1">
                  <a:ln w="19050">
                    <a:solidFill>
                      <a:sysClr val="windowText" lastClr="000000"/>
                    </a:solidFill>
                  </a:ln>
                  <a:solidFill>
                    <a:schemeClr val="bg2">
                      <a:lumMod val="50000"/>
                    </a:schemeClr>
                  </a:solidFill>
                  <a:latin typeface="UTM Avo" panose="02040603050506020204" pitchFamily="18" charset="0"/>
                </a:rPr>
                <a:t>ván</a:t>
              </a:r>
              <a:r>
                <a:rPr lang="en-US" sz="5400" b="1" dirty="0">
                  <a:ln w="19050">
                    <a:solidFill>
                      <a:sysClr val="windowText" lastClr="000000"/>
                    </a:solidFill>
                  </a:ln>
                  <a:solidFill>
                    <a:schemeClr val="bg2">
                      <a:lumMod val="5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5400" b="1" dirty="0" err="1">
                  <a:ln w="19050">
                    <a:solidFill>
                      <a:sysClr val="windowText" lastClr="000000"/>
                    </a:solidFill>
                  </a:ln>
                  <a:solidFill>
                    <a:schemeClr val="bg2">
                      <a:lumMod val="50000"/>
                    </a:schemeClr>
                  </a:solidFill>
                  <a:latin typeface="UTM Avo" panose="02040603050506020204" pitchFamily="18" charset="0"/>
                </a:rPr>
                <a:t>trượt</a:t>
              </a:r>
              <a:endParaRPr lang="en-US" sz="5400" b="1" dirty="0">
                <a:ln w="19050">
                  <a:solidFill>
                    <a:sysClr val="windowText" lastClr="000000"/>
                  </a:solidFill>
                </a:ln>
                <a:solidFill>
                  <a:schemeClr val="bg2">
                    <a:lumMod val="50000"/>
                  </a:schemeClr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xmlns="" id="{34877CA2-EB0F-CE31-35FB-9FB44DEBD5A1}"/>
                </a:ext>
              </a:extLst>
            </p:cNvPr>
            <p:cNvSpPr txBox="1"/>
            <p:nvPr/>
          </p:nvSpPr>
          <p:spPr>
            <a:xfrm>
              <a:off x="5282585" y="1013807"/>
              <a:ext cx="1998671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 err="1">
                  <a:ln w="19050">
                    <a:solidFill>
                      <a:sysClr val="windowText" lastClr="000000"/>
                    </a:solidFill>
                  </a:ln>
                  <a:solidFill>
                    <a:srgbClr val="FFC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 pitchFamily="34" charset="0"/>
                </a:rPr>
                <a:t>ươt</a:t>
              </a:r>
              <a:endParaRPr kumimoji="0" lang="en-US" sz="5400" b="1" i="0" u="none" strike="noStrike" kern="1200" cap="none" spc="0" normalizeH="0" baseline="0" noProof="0" dirty="0">
                <a:ln w="19050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UTM Avo" panose="02040603050506020204" pitchFamily="18" charset="0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44821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3D2C551E-09B0-8904-3D9F-5E92CF45CB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7249" y="460907"/>
            <a:ext cx="2336080" cy="1031562"/>
          </a:xfrm>
          <a:prstGeom prst="rect">
            <a:avLst/>
          </a:prstGeom>
        </p:spPr>
      </p:pic>
      <p:graphicFrame>
        <p:nvGraphicFramePr>
          <p:cNvPr id="32" name="Table 31">
            <a:extLst>
              <a:ext uri="{FF2B5EF4-FFF2-40B4-BE49-F238E27FC236}">
                <a16:creationId xmlns:a16="http://schemas.microsoft.com/office/drawing/2014/main" xmlns="" id="{5774829F-0425-C239-39F3-02C49FAB2EC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74922356"/>
              </p:ext>
            </p:extLst>
          </p:nvPr>
        </p:nvGraphicFramePr>
        <p:xfrm>
          <a:off x="4554105" y="1449238"/>
          <a:ext cx="3372596" cy="18865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8629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68629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943282"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 marL="68580" marR="68580" marT="34290" marB="34290">
                    <a:solidFill>
                      <a:srgbClr val="FFD8D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 marL="68580" marR="68580" marT="34290" marB="34290">
                    <a:solidFill>
                      <a:srgbClr val="FFD8D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943282">
                <a:tc gridSpan="2">
                  <a:txBody>
                    <a:bodyPr/>
                    <a:lstStyle/>
                    <a:p>
                      <a:endParaRPr lang="en-US" sz="1600" dirty="0"/>
                    </a:p>
                  </a:txBody>
                  <a:tcPr marL="68580" marR="68580" marT="34290" marB="34290">
                    <a:solidFill>
                      <a:srgbClr val="FFD8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66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82E0DF1A-45EF-D19D-11AA-CB46DA7CE771}"/>
              </a:ext>
            </a:extLst>
          </p:cNvPr>
          <p:cNvSpPr txBox="1"/>
          <p:nvPr/>
        </p:nvSpPr>
        <p:spPr>
          <a:xfrm>
            <a:off x="6240403" y="1481791"/>
            <a:ext cx="159997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 err="1">
                <a:ln w="19050">
                  <a:solidFill>
                    <a:schemeClr val="tx1"/>
                  </a:solidFill>
                </a:ln>
                <a:solidFill>
                  <a:srgbClr val="E494AF"/>
                </a:solidFill>
                <a:latin typeface="UTM Avo" panose="02040603050506020204" pitchFamily="18" charset="0"/>
                <a:cs typeface="Arial" pitchFamily="34" charset="0"/>
              </a:rPr>
              <a:t>ươc</a:t>
            </a:r>
            <a:endParaRPr kumimoji="0" lang="en-US" sz="5400" b="1" i="0" u="none" strike="noStrike" kern="1200" cap="none" spc="0" normalizeH="0" baseline="0" noProof="0" dirty="0">
              <a:ln w="19050">
                <a:solidFill>
                  <a:schemeClr val="tx1"/>
                </a:solidFill>
              </a:ln>
              <a:solidFill>
                <a:srgbClr val="E494AF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Arial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1C68FB00-A5CE-0851-0BA9-0FBAD56BE8B8}"/>
              </a:ext>
            </a:extLst>
          </p:cNvPr>
          <p:cNvSpPr txBox="1"/>
          <p:nvPr/>
        </p:nvSpPr>
        <p:spPr>
          <a:xfrm>
            <a:off x="5013812" y="1608000"/>
            <a:ext cx="82708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>
                <a:ln w="28575">
                  <a:solidFill>
                    <a:schemeClr val="bg1"/>
                  </a:solidFill>
                </a:ln>
                <a:solidFill>
                  <a:prstClr val="black"/>
                </a:solidFill>
                <a:latin typeface="UTM Avo" panose="02040603050506020204" pitchFamily="18" charset="0"/>
                <a:cs typeface="Arial" pitchFamily="34" charset="0"/>
              </a:rPr>
              <a:t>đ</a:t>
            </a:r>
            <a:endParaRPr kumimoji="0" lang="en-US" sz="5400" b="1" i="0" u="none" strike="noStrike" kern="1200" cap="none" spc="0" normalizeH="0" baseline="0" noProof="0" dirty="0">
              <a:ln w="28575">
                <a:solidFill>
                  <a:schemeClr val="bg1"/>
                </a:solidFill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Arial" pitchFamily="34" charset="0"/>
            </a:endParaRP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xmlns="" id="{A0DA067C-94DD-CF81-B22C-BC021447CB58}"/>
              </a:ext>
            </a:extLst>
          </p:cNvPr>
          <p:cNvGrpSpPr/>
          <p:nvPr/>
        </p:nvGrpSpPr>
        <p:grpSpPr>
          <a:xfrm>
            <a:off x="4950850" y="2437674"/>
            <a:ext cx="2829613" cy="931204"/>
            <a:chOff x="3155182" y="4728333"/>
            <a:chExt cx="5781079" cy="931204"/>
          </a:xfrm>
        </p:grpSpPr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xmlns="" id="{08ED4A33-8D12-31CA-0C2C-FED4C648FDE0}"/>
                </a:ext>
              </a:extLst>
            </p:cNvPr>
            <p:cNvSpPr txBox="1"/>
            <p:nvPr/>
          </p:nvSpPr>
          <p:spPr>
            <a:xfrm>
              <a:off x="3155182" y="4736207"/>
              <a:ext cx="578107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 err="1">
                  <a:ln w="19050">
                    <a:solidFill>
                      <a:schemeClr val="bg1"/>
                    </a:solidFill>
                  </a:ln>
                  <a:effectLst/>
                  <a:uLnTx/>
                  <a:uFillTx/>
                  <a:latin typeface="UTM Avo" panose="02040603050506020204" pitchFamily="18" charset="0"/>
                  <a:cs typeface="Arial" pitchFamily="34" charset="0"/>
                </a:rPr>
                <a:t>được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  <a:cs typeface="Arial" pitchFamily="34" charset="0"/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xmlns="" id="{B19B5C03-D697-E12A-79C4-071A9B226BCD}"/>
                </a:ext>
              </a:extLst>
            </p:cNvPr>
            <p:cNvSpPr txBox="1"/>
            <p:nvPr/>
          </p:nvSpPr>
          <p:spPr>
            <a:xfrm>
              <a:off x="4713653" y="4728333"/>
              <a:ext cx="3592257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5400" b="1" dirty="0" err="1">
                  <a:ln w="19050">
                    <a:solidFill>
                      <a:schemeClr val="tx1"/>
                    </a:solidFill>
                  </a:ln>
                  <a:solidFill>
                    <a:srgbClr val="E494AF"/>
                  </a:solidFill>
                  <a:latin typeface="UTM Avo" panose="02040603050506020204" pitchFamily="18" charset="0"/>
                  <a:cs typeface="Arial" pitchFamily="34" charset="0"/>
                </a:rPr>
                <a:t>ươc</a:t>
              </a:r>
              <a:endParaRPr kumimoji="0" lang="en-US" sz="5400" b="1" i="0" u="none" strike="noStrike" kern="1200" cap="none" spc="0" normalizeH="0" baseline="0" noProof="0" dirty="0">
                <a:ln w="19050">
                  <a:solidFill>
                    <a:schemeClr val="tx1"/>
                  </a:solidFill>
                </a:ln>
                <a:solidFill>
                  <a:srgbClr val="E494A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itchFamily="34" charset="0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xmlns="" id="{981C5DCB-6C5E-1CC1-0B5B-4EB707C3E9B0}"/>
              </a:ext>
            </a:extLst>
          </p:cNvPr>
          <p:cNvGrpSpPr/>
          <p:nvPr/>
        </p:nvGrpSpPr>
        <p:grpSpPr>
          <a:xfrm>
            <a:off x="3515181" y="433575"/>
            <a:ext cx="2435646" cy="1015663"/>
            <a:chOff x="987977" y="4980859"/>
            <a:chExt cx="2186150" cy="1015663"/>
          </a:xfrm>
        </p:grpSpPr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xmlns="" id="{6805C2B7-0D56-DBE9-E0B1-9F0F954208C5}"/>
                </a:ext>
              </a:extLst>
            </p:cNvPr>
            <p:cNvSpPr txBox="1"/>
            <p:nvPr/>
          </p:nvSpPr>
          <p:spPr>
            <a:xfrm>
              <a:off x="987977" y="4980859"/>
              <a:ext cx="218615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 err="1">
                  <a:ln w="177800">
                    <a:solidFill>
                      <a:prstClr val="white"/>
                    </a:solidFill>
                  </a:ln>
                  <a:solidFill>
                    <a:prstClr val="black"/>
                  </a:solidFill>
                  <a:effectLst>
                    <a:outerShdw blurRad="50800" dist="38100" dir="5400000" algn="t" rotWithShape="0">
                      <a:srgbClr val="00B0F0">
                        <a:alpha val="40000"/>
                      </a:srgbClr>
                    </a:outerShdw>
                  </a:effectLst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uôi</a:t>
              </a:r>
              <a:endParaRPr kumimoji="0" lang="en-US" sz="6000" b="1" i="0" u="none" strike="noStrike" kern="1200" cap="none" spc="0" normalizeH="0" baseline="0" noProof="0" dirty="0">
                <a:ln w="177800">
                  <a:solidFill>
                    <a:prstClr val="white"/>
                  </a:solidFill>
                </a:ln>
                <a:solidFill>
                  <a:prstClr val="black"/>
                </a:solidFill>
                <a:effectLst>
                  <a:outerShdw blurRad="50800" dist="38100" dir="5400000" algn="t" rotWithShape="0">
                    <a:srgbClr val="00B0F0">
                      <a:alpha val="4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xmlns="" id="{AF26C065-A990-4789-224A-32B8CA8CD621}"/>
                </a:ext>
              </a:extLst>
            </p:cNvPr>
            <p:cNvSpPr txBox="1"/>
            <p:nvPr/>
          </p:nvSpPr>
          <p:spPr>
            <a:xfrm>
              <a:off x="987977" y="4980859"/>
              <a:ext cx="218615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 err="1">
                  <a:ln w="28575">
                    <a:solidFill>
                      <a:prstClr val="black"/>
                    </a:solidFill>
                  </a:ln>
                  <a:solidFill>
                    <a:srgbClr val="00B0F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uôi</a:t>
              </a:r>
              <a:endParaRPr kumimoji="0" lang="en-US" sz="6000" b="1" i="0" u="none" strike="noStrike" kern="1200" cap="none" spc="0" normalizeH="0" baseline="0" noProof="0" dirty="0">
                <a:ln w="28575">
                  <a:solidFill>
                    <a:prstClr val="black"/>
                  </a:solidFill>
                </a:ln>
                <a:solidFill>
                  <a:srgbClr val="00B0F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xmlns="" id="{DF882F98-0638-B4C9-9504-A3E7D47C80BF}"/>
              </a:ext>
            </a:extLst>
          </p:cNvPr>
          <p:cNvGrpSpPr/>
          <p:nvPr/>
        </p:nvGrpSpPr>
        <p:grpSpPr>
          <a:xfrm>
            <a:off x="6529978" y="433575"/>
            <a:ext cx="3203957" cy="1015663"/>
            <a:chOff x="987977" y="4980859"/>
            <a:chExt cx="2202503" cy="1015663"/>
          </a:xfrm>
        </p:grpSpPr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xmlns="" id="{6C9B0794-7EA9-7C3A-B187-F72AF189D2A6}"/>
                </a:ext>
              </a:extLst>
            </p:cNvPr>
            <p:cNvSpPr txBox="1"/>
            <p:nvPr/>
          </p:nvSpPr>
          <p:spPr>
            <a:xfrm>
              <a:off x="987977" y="4980859"/>
              <a:ext cx="218615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6000" b="1" dirty="0" err="1">
                  <a:ln w="177800">
                    <a:solidFill>
                      <a:prstClr val="white"/>
                    </a:solidFill>
                  </a:ln>
                  <a:solidFill>
                    <a:prstClr val="black"/>
                  </a:solidFill>
                  <a:effectLst>
                    <a:outerShdw blurRad="50800" dist="38100" dir="5400000" algn="t" rotWithShape="0">
                      <a:srgbClr val="FF94C3">
                        <a:alpha val="40000"/>
                      </a:srgbClr>
                    </a:outerShdw>
                  </a:effectLst>
                  <a:latin typeface="UTM Avo" panose="02040603050506020204" pitchFamily="18" charset="0"/>
                </a:rPr>
                <a:t>ươt</a:t>
              </a:r>
              <a:endParaRPr kumimoji="0" lang="en-US" sz="6000" b="1" i="0" u="none" strike="noStrike" kern="1200" cap="none" spc="0" normalizeH="0" baseline="0" noProof="0" dirty="0">
                <a:ln w="177800">
                  <a:solidFill>
                    <a:prstClr val="white"/>
                  </a:solidFill>
                </a:ln>
                <a:solidFill>
                  <a:prstClr val="black"/>
                </a:solidFill>
                <a:effectLst>
                  <a:outerShdw blurRad="50800" dist="38100" dir="5400000" algn="t" rotWithShape="0">
                    <a:srgbClr val="FF94C3">
                      <a:alpha val="4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xmlns="" id="{00A9BD97-445E-49B0-4F32-678B1648826C}"/>
                </a:ext>
              </a:extLst>
            </p:cNvPr>
            <p:cNvSpPr txBox="1"/>
            <p:nvPr/>
          </p:nvSpPr>
          <p:spPr>
            <a:xfrm>
              <a:off x="1004330" y="4980859"/>
              <a:ext cx="218615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6000" b="1" dirty="0" err="1">
                  <a:ln w="28575">
                    <a:solidFill>
                      <a:schemeClr val="tx1"/>
                    </a:solidFill>
                    <a:prstDash val="solid"/>
                  </a:ln>
                  <a:solidFill>
                    <a:srgbClr val="FF94C3"/>
                  </a:solidFill>
                  <a:latin typeface="UTM Avo" panose="02040603050506020204" pitchFamily="18" charset="0"/>
                </a:rPr>
                <a:t>ươt</a:t>
              </a:r>
              <a:endParaRPr kumimoji="0" lang="en-US" sz="6000" b="1" i="0" u="none" strike="noStrike" kern="1200" cap="none" spc="0" normalizeH="0" baseline="0" noProof="0" dirty="0">
                <a:ln w="28575">
                  <a:solidFill>
                    <a:schemeClr val="tx1"/>
                  </a:solidFill>
                  <a:prstDash val="solid"/>
                </a:ln>
                <a:solidFill>
                  <a:srgbClr val="FF94C3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  <p:sp>
        <p:nvSpPr>
          <p:cNvPr id="44" name="Rectangle: Rounded Corners 3">
            <a:extLst>
              <a:ext uri="{FF2B5EF4-FFF2-40B4-BE49-F238E27FC236}">
                <a16:creationId xmlns:a16="http://schemas.microsoft.com/office/drawing/2014/main" xmlns="" id="{99FDE627-56CE-3242-3875-9D7F7654D69D}"/>
              </a:ext>
            </a:extLst>
          </p:cNvPr>
          <p:cNvSpPr/>
          <p:nvPr/>
        </p:nvSpPr>
        <p:spPr>
          <a:xfrm>
            <a:off x="738270" y="3489123"/>
            <a:ext cx="2345826" cy="831197"/>
          </a:xfrm>
          <a:custGeom>
            <a:avLst/>
            <a:gdLst>
              <a:gd name="connsiteX0" fmla="*/ 0 w 2345826"/>
              <a:gd name="connsiteY0" fmla="*/ 0 h 831197"/>
              <a:gd name="connsiteX1" fmla="*/ 0 w 2345826"/>
              <a:gd name="connsiteY1" fmla="*/ 0 h 831197"/>
              <a:gd name="connsiteX2" fmla="*/ 609915 w 2345826"/>
              <a:gd name="connsiteY2" fmla="*/ 0 h 831197"/>
              <a:gd name="connsiteX3" fmla="*/ 1219830 w 2345826"/>
              <a:gd name="connsiteY3" fmla="*/ 0 h 831197"/>
              <a:gd name="connsiteX4" fmla="*/ 2345826 w 2345826"/>
              <a:gd name="connsiteY4" fmla="*/ 0 h 831197"/>
              <a:gd name="connsiteX5" fmla="*/ 2345826 w 2345826"/>
              <a:gd name="connsiteY5" fmla="*/ 0 h 831197"/>
              <a:gd name="connsiteX6" fmla="*/ 2345826 w 2345826"/>
              <a:gd name="connsiteY6" fmla="*/ 407287 h 831197"/>
              <a:gd name="connsiteX7" fmla="*/ 2345826 w 2345826"/>
              <a:gd name="connsiteY7" fmla="*/ 831197 h 831197"/>
              <a:gd name="connsiteX8" fmla="*/ 2345826 w 2345826"/>
              <a:gd name="connsiteY8" fmla="*/ 831197 h 831197"/>
              <a:gd name="connsiteX9" fmla="*/ 1712453 w 2345826"/>
              <a:gd name="connsiteY9" fmla="*/ 831197 h 831197"/>
              <a:gd name="connsiteX10" fmla="*/ 1079080 w 2345826"/>
              <a:gd name="connsiteY10" fmla="*/ 831197 h 831197"/>
              <a:gd name="connsiteX11" fmla="*/ 516082 w 2345826"/>
              <a:gd name="connsiteY11" fmla="*/ 831197 h 831197"/>
              <a:gd name="connsiteX12" fmla="*/ 0 w 2345826"/>
              <a:gd name="connsiteY12" fmla="*/ 831197 h 831197"/>
              <a:gd name="connsiteX13" fmla="*/ 0 w 2345826"/>
              <a:gd name="connsiteY13" fmla="*/ 831197 h 831197"/>
              <a:gd name="connsiteX14" fmla="*/ 0 w 2345826"/>
              <a:gd name="connsiteY14" fmla="*/ 432222 h 831197"/>
              <a:gd name="connsiteX15" fmla="*/ 0 w 2345826"/>
              <a:gd name="connsiteY15" fmla="*/ 0 h 8311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345826" h="831197" fill="none" extrusionOk="0">
                <a:moveTo>
                  <a:pt x="0" y="0"/>
                </a:moveTo>
                <a:lnTo>
                  <a:pt x="0" y="0"/>
                </a:lnTo>
                <a:cubicBezTo>
                  <a:pt x="289543" y="-6422"/>
                  <a:pt x="421945" y="63258"/>
                  <a:pt x="609915" y="0"/>
                </a:cubicBezTo>
                <a:cubicBezTo>
                  <a:pt x="797885" y="-63258"/>
                  <a:pt x="988198" y="86"/>
                  <a:pt x="1219830" y="0"/>
                </a:cubicBezTo>
                <a:cubicBezTo>
                  <a:pt x="1451463" y="-86"/>
                  <a:pt x="1988270" y="52"/>
                  <a:pt x="2345826" y="0"/>
                </a:cubicBezTo>
                <a:lnTo>
                  <a:pt x="2345826" y="0"/>
                </a:lnTo>
                <a:cubicBezTo>
                  <a:pt x="2377735" y="150343"/>
                  <a:pt x="2328446" y="267226"/>
                  <a:pt x="2345826" y="407287"/>
                </a:cubicBezTo>
                <a:cubicBezTo>
                  <a:pt x="2363206" y="547348"/>
                  <a:pt x="2345163" y="648641"/>
                  <a:pt x="2345826" y="831197"/>
                </a:cubicBezTo>
                <a:lnTo>
                  <a:pt x="2345826" y="831197"/>
                </a:lnTo>
                <a:cubicBezTo>
                  <a:pt x="2114160" y="877373"/>
                  <a:pt x="1900838" y="756766"/>
                  <a:pt x="1712453" y="831197"/>
                </a:cubicBezTo>
                <a:cubicBezTo>
                  <a:pt x="1524068" y="905628"/>
                  <a:pt x="1235217" y="802544"/>
                  <a:pt x="1079080" y="831197"/>
                </a:cubicBezTo>
                <a:cubicBezTo>
                  <a:pt x="922943" y="859850"/>
                  <a:pt x="668692" y="793918"/>
                  <a:pt x="516082" y="831197"/>
                </a:cubicBezTo>
                <a:cubicBezTo>
                  <a:pt x="363472" y="868476"/>
                  <a:pt x="189865" y="812151"/>
                  <a:pt x="0" y="831197"/>
                </a:cubicBezTo>
                <a:lnTo>
                  <a:pt x="0" y="831197"/>
                </a:lnTo>
                <a:cubicBezTo>
                  <a:pt x="-585" y="668528"/>
                  <a:pt x="23810" y="566291"/>
                  <a:pt x="0" y="432222"/>
                </a:cubicBezTo>
                <a:cubicBezTo>
                  <a:pt x="-23810" y="298154"/>
                  <a:pt x="5500" y="138389"/>
                  <a:pt x="0" y="0"/>
                </a:cubicBezTo>
                <a:close/>
              </a:path>
              <a:path w="2345826" h="831197" stroke="0" extrusionOk="0">
                <a:moveTo>
                  <a:pt x="0" y="0"/>
                </a:moveTo>
                <a:lnTo>
                  <a:pt x="0" y="0"/>
                </a:lnTo>
                <a:cubicBezTo>
                  <a:pt x="183152" y="-54247"/>
                  <a:pt x="324168" y="36336"/>
                  <a:pt x="609915" y="0"/>
                </a:cubicBezTo>
                <a:cubicBezTo>
                  <a:pt x="895662" y="-36336"/>
                  <a:pt x="979960" y="49744"/>
                  <a:pt x="1149455" y="0"/>
                </a:cubicBezTo>
                <a:cubicBezTo>
                  <a:pt x="1318950" y="-49744"/>
                  <a:pt x="1470464" y="45771"/>
                  <a:pt x="1665536" y="0"/>
                </a:cubicBezTo>
                <a:cubicBezTo>
                  <a:pt x="1860608" y="-45771"/>
                  <a:pt x="2042172" y="37424"/>
                  <a:pt x="2345826" y="0"/>
                </a:cubicBezTo>
                <a:lnTo>
                  <a:pt x="2345826" y="0"/>
                </a:lnTo>
                <a:cubicBezTo>
                  <a:pt x="2347107" y="155215"/>
                  <a:pt x="2307000" y="277455"/>
                  <a:pt x="2345826" y="415599"/>
                </a:cubicBezTo>
                <a:cubicBezTo>
                  <a:pt x="2384652" y="553743"/>
                  <a:pt x="2339822" y="700458"/>
                  <a:pt x="2345826" y="831197"/>
                </a:cubicBezTo>
                <a:lnTo>
                  <a:pt x="2345826" y="831197"/>
                </a:lnTo>
                <a:cubicBezTo>
                  <a:pt x="2082139" y="869681"/>
                  <a:pt x="1917952" y="812207"/>
                  <a:pt x="1782828" y="831197"/>
                </a:cubicBezTo>
                <a:cubicBezTo>
                  <a:pt x="1647704" y="850187"/>
                  <a:pt x="1369327" y="777064"/>
                  <a:pt x="1196371" y="831197"/>
                </a:cubicBezTo>
                <a:cubicBezTo>
                  <a:pt x="1023415" y="885330"/>
                  <a:pt x="903091" y="789515"/>
                  <a:pt x="609915" y="831197"/>
                </a:cubicBezTo>
                <a:cubicBezTo>
                  <a:pt x="316739" y="872879"/>
                  <a:pt x="159652" y="806016"/>
                  <a:pt x="0" y="831197"/>
                </a:cubicBezTo>
                <a:lnTo>
                  <a:pt x="0" y="831197"/>
                </a:lnTo>
                <a:cubicBezTo>
                  <a:pt x="-21098" y="719988"/>
                  <a:pt x="16499" y="560814"/>
                  <a:pt x="0" y="432222"/>
                </a:cubicBezTo>
                <a:cubicBezTo>
                  <a:pt x="-16499" y="303630"/>
                  <a:pt x="14747" y="169581"/>
                  <a:pt x="0" y="0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28575">
            <a:solidFill>
              <a:srgbClr val="0070C0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3185172059">
                  <a:prstGeom prst="roundRect">
                    <a:avLst>
                      <a:gd name="adj" fmla="val 0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ln w="19050">
                  <a:solidFill>
                    <a:sysClr val="windowText" lastClr="000000"/>
                  </a:solidFill>
                </a:ln>
                <a:solidFill>
                  <a:srgbClr val="00B0F0"/>
                </a:solidFill>
                <a:latin typeface="UTM Avo" panose="02040603050506020204" pitchFamily="18" charset="0"/>
              </a:rPr>
              <a:t>bước</a:t>
            </a:r>
            <a:endParaRPr lang="en-US" sz="4400" b="1" dirty="0">
              <a:ln w="19050">
                <a:solidFill>
                  <a:sysClr val="windowText" lastClr="000000"/>
                </a:solidFill>
              </a:ln>
              <a:solidFill>
                <a:srgbClr val="00B0F0"/>
              </a:solidFill>
              <a:latin typeface="UTM Avo" panose="02040603050506020204" pitchFamily="18" charset="0"/>
            </a:endParaRPr>
          </a:p>
        </p:txBody>
      </p:sp>
      <p:sp>
        <p:nvSpPr>
          <p:cNvPr id="45" name="Rectangle: Rounded Corners 3">
            <a:extLst>
              <a:ext uri="{FF2B5EF4-FFF2-40B4-BE49-F238E27FC236}">
                <a16:creationId xmlns:a16="http://schemas.microsoft.com/office/drawing/2014/main" xmlns="" id="{BBB2EE36-3117-07E2-B87D-13EAF7E0CFFE}"/>
              </a:ext>
            </a:extLst>
          </p:cNvPr>
          <p:cNvSpPr/>
          <p:nvPr/>
        </p:nvSpPr>
        <p:spPr>
          <a:xfrm>
            <a:off x="3550002" y="3489123"/>
            <a:ext cx="2345826" cy="831197"/>
          </a:xfrm>
          <a:custGeom>
            <a:avLst/>
            <a:gdLst>
              <a:gd name="connsiteX0" fmla="*/ 0 w 2345826"/>
              <a:gd name="connsiteY0" fmla="*/ 0 h 831197"/>
              <a:gd name="connsiteX1" fmla="*/ 0 w 2345826"/>
              <a:gd name="connsiteY1" fmla="*/ 0 h 831197"/>
              <a:gd name="connsiteX2" fmla="*/ 609915 w 2345826"/>
              <a:gd name="connsiteY2" fmla="*/ 0 h 831197"/>
              <a:gd name="connsiteX3" fmla="*/ 1219830 w 2345826"/>
              <a:gd name="connsiteY3" fmla="*/ 0 h 831197"/>
              <a:gd name="connsiteX4" fmla="*/ 2345826 w 2345826"/>
              <a:gd name="connsiteY4" fmla="*/ 0 h 831197"/>
              <a:gd name="connsiteX5" fmla="*/ 2345826 w 2345826"/>
              <a:gd name="connsiteY5" fmla="*/ 0 h 831197"/>
              <a:gd name="connsiteX6" fmla="*/ 2345826 w 2345826"/>
              <a:gd name="connsiteY6" fmla="*/ 407287 h 831197"/>
              <a:gd name="connsiteX7" fmla="*/ 2345826 w 2345826"/>
              <a:gd name="connsiteY7" fmla="*/ 831197 h 831197"/>
              <a:gd name="connsiteX8" fmla="*/ 2345826 w 2345826"/>
              <a:gd name="connsiteY8" fmla="*/ 831197 h 831197"/>
              <a:gd name="connsiteX9" fmla="*/ 1712453 w 2345826"/>
              <a:gd name="connsiteY9" fmla="*/ 831197 h 831197"/>
              <a:gd name="connsiteX10" fmla="*/ 1079080 w 2345826"/>
              <a:gd name="connsiteY10" fmla="*/ 831197 h 831197"/>
              <a:gd name="connsiteX11" fmla="*/ 516082 w 2345826"/>
              <a:gd name="connsiteY11" fmla="*/ 831197 h 831197"/>
              <a:gd name="connsiteX12" fmla="*/ 0 w 2345826"/>
              <a:gd name="connsiteY12" fmla="*/ 831197 h 831197"/>
              <a:gd name="connsiteX13" fmla="*/ 0 w 2345826"/>
              <a:gd name="connsiteY13" fmla="*/ 831197 h 831197"/>
              <a:gd name="connsiteX14" fmla="*/ 0 w 2345826"/>
              <a:gd name="connsiteY14" fmla="*/ 432222 h 831197"/>
              <a:gd name="connsiteX15" fmla="*/ 0 w 2345826"/>
              <a:gd name="connsiteY15" fmla="*/ 0 h 8311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345826" h="831197" fill="none" extrusionOk="0">
                <a:moveTo>
                  <a:pt x="0" y="0"/>
                </a:moveTo>
                <a:lnTo>
                  <a:pt x="0" y="0"/>
                </a:lnTo>
                <a:cubicBezTo>
                  <a:pt x="289543" y="-6422"/>
                  <a:pt x="421945" y="63258"/>
                  <a:pt x="609915" y="0"/>
                </a:cubicBezTo>
                <a:cubicBezTo>
                  <a:pt x="797885" y="-63258"/>
                  <a:pt x="988198" y="86"/>
                  <a:pt x="1219830" y="0"/>
                </a:cubicBezTo>
                <a:cubicBezTo>
                  <a:pt x="1451463" y="-86"/>
                  <a:pt x="1988270" y="52"/>
                  <a:pt x="2345826" y="0"/>
                </a:cubicBezTo>
                <a:lnTo>
                  <a:pt x="2345826" y="0"/>
                </a:lnTo>
                <a:cubicBezTo>
                  <a:pt x="2377735" y="150343"/>
                  <a:pt x="2328446" y="267226"/>
                  <a:pt x="2345826" y="407287"/>
                </a:cubicBezTo>
                <a:cubicBezTo>
                  <a:pt x="2363206" y="547348"/>
                  <a:pt x="2345163" y="648641"/>
                  <a:pt x="2345826" y="831197"/>
                </a:cubicBezTo>
                <a:lnTo>
                  <a:pt x="2345826" y="831197"/>
                </a:lnTo>
                <a:cubicBezTo>
                  <a:pt x="2114160" y="877373"/>
                  <a:pt x="1900838" y="756766"/>
                  <a:pt x="1712453" y="831197"/>
                </a:cubicBezTo>
                <a:cubicBezTo>
                  <a:pt x="1524068" y="905628"/>
                  <a:pt x="1235217" y="802544"/>
                  <a:pt x="1079080" y="831197"/>
                </a:cubicBezTo>
                <a:cubicBezTo>
                  <a:pt x="922943" y="859850"/>
                  <a:pt x="668692" y="793918"/>
                  <a:pt x="516082" y="831197"/>
                </a:cubicBezTo>
                <a:cubicBezTo>
                  <a:pt x="363472" y="868476"/>
                  <a:pt x="189865" y="812151"/>
                  <a:pt x="0" y="831197"/>
                </a:cubicBezTo>
                <a:lnTo>
                  <a:pt x="0" y="831197"/>
                </a:lnTo>
                <a:cubicBezTo>
                  <a:pt x="-585" y="668528"/>
                  <a:pt x="23810" y="566291"/>
                  <a:pt x="0" y="432222"/>
                </a:cubicBezTo>
                <a:cubicBezTo>
                  <a:pt x="-23810" y="298154"/>
                  <a:pt x="5500" y="138389"/>
                  <a:pt x="0" y="0"/>
                </a:cubicBezTo>
                <a:close/>
              </a:path>
              <a:path w="2345826" h="831197" stroke="0" extrusionOk="0">
                <a:moveTo>
                  <a:pt x="0" y="0"/>
                </a:moveTo>
                <a:lnTo>
                  <a:pt x="0" y="0"/>
                </a:lnTo>
                <a:cubicBezTo>
                  <a:pt x="183152" y="-54247"/>
                  <a:pt x="324168" y="36336"/>
                  <a:pt x="609915" y="0"/>
                </a:cubicBezTo>
                <a:cubicBezTo>
                  <a:pt x="895662" y="-36336"/>
                  <a:pt x="979960" y="49744"/>
                  <a:pt x="1149455" y="0"/>
                </a:cubicBezTo>
                <a:cubicBezTo>
                  <a:pt x="1318950" y="-49744"/>
                  <a:pt x="1470464" y="45771"/>
                  <a:pt x="1665536" y="0"/>
                </a:cubicBezTo>
                <a:cubicBezTo>
                  <a:pt x="1860608" y="-45771"/>
                  <a:pt x="2042172" y="37424"/>
                  <a:pt x="2345826" y="0"/>
                </a:cubicBezTo>
                <a:lnTo>
                  <a:pt x="2345826" y="0"/>
                </a:lnTo>
                <a:cubicBezTo>
                  <a:pt x="2347107" y="155215"/>
                  <a:pt x="2307000" y="277455"/>
                  <a:pt x="2345826" y="415599"/>
                </a:cubicBezTo>
                <a:cubicBezTo>
                  <a:pt x="2384652" y="553743"/>
                  <a:pt x="2339822" y="700458"/>
                  <a:pt x="2345826" y="831197"/>
                </a:cubicBezTo>
                <a:lnTo>
                  <a:pt x="2345826" y="831197"/>
                </a:lnTo>
                <a:cubicBezTo>
                  <a:pt x="2082139" y="869681"/>
                  <a:pt x="1917952" y="812207"/>
                  <a:pt x="1782828" y="831197"/>
                </a:cubicBezTo>
                <a:cubicBezTo>
                  <a:pt x="1647704" y="850187"/>
                  <a:pt x="1369327" y="777064"/>
                  <a:pt x="1196371" y="831197"/>
                </a:cubicBezTo>
                <a:cubicBezTo>
                  <a:pt x="1023415" y="885330"/>
                  <a:pt x="903091" y="789515"/>
                  <a:pt x="609915" y="831197"/>
                </a:cubicBezTo>
                <a:cubicBezTo>
                  <a:pt x="316739" y="872879"/>
                  <a:pt x="159652" y="806016"/>
                  <a:pt x="0" y="831197"/>
                </a:cubicBezTo>
                <a:lnTo>
                  <a:pt x="0" y="831197"/>
                </a:lnTo>
                <a:cubicBezTo>
                  <a:pt x="-21098" y="719988"/>
                  <a:pt x="16499" y="560814"/>
                  <a:pt x="0" y="432222"/>
                </a:cubicBezTo>
                <a:cubicBezTo>
                  <a:pt x="-16499" y="303630"/>
                  <a:pt x="14747" y="169581"/>
                  <a:pt x="0" y="0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28575">
            <a:solidFill>
              <a:srgbClr val="0070C0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3185172059">
                  <a:prstGeom prst="roundRect">
                    <a:avLst>
                      <a:gd name="adj" fmla="val 0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ln w="19050">
                  <a:solidFill>
                    <a:sysClr val="windowText" lastClr="000000"/>
                  </a:solidFill>
                </a:ln>
                <a:solidFill>
                  <a:srgbClr val="00B0F0"/>
                </a:solidFill>
                <a:latin typeface="UTM Avo" panose="02040603050506020204" pitchFamily="18" charset="0"/>
              </a:rPr>
              <a:t>lược</a:t>
            </a:r>
            <a:endParaRPr lang="en-US" sz="4400" b="1" dirty="0">
              <a:ln w="19050">
                <a:solidFill>
                  <a:sysClr val="windowText" lastClr="000000"/>
                </a:solidFill>
              </a:ln>
              <a:solidFill>
                <a:srgbClr val="00B0F0"/>
              </a:solidFill>
              <a:latin typeface="UTM Avo" panose="02040603050506020204" pitchFamily="18" charset="0"/>
            </a:endParaRPr>
          </a:p>
        </p:txBody>
      </p:sp>
      <p:sp>
        <p:nvSpPr>
          <p:cNvPr id="46" name="Rectangle: Rounded Corners 3">
            <a:extLst>
              <a:ext uri="{FF2B5EF4-FFF2-40B4-BE49-F238E27FC236}">
                <a16:creationId xmlns:a16="http://schemas.microsoft.com/office/drawing/2014/main" xmlns="" id="{D0558052-A210-1BFE-E50D-04457F9A743D}"/>
              </a:ext>
            </a:extLst>
          </p:cNvPr>
          <p:cNvSpPr/>
          <p:nvPr/>
        </p:nvSpPr>
        <p:spPr>
          <a:xfrm>
            <a:off x="6317437" y="3489123"/>
            <a:ext cx="2345826" cy="831197"/>
          </a:xfrm>
          <a:custGeom>
            <a:avLst/>
            <a:gdLst>
              <a:gd name="connsiteX0" fmla="*/ 0 w 2345826"/>
              <a:gd name="connsiteY0" fmla="*/ 0 h 831197"/>
              <a:gd name="connsiteX1" fmla="*/ 0 w 2345826"/>
              <a:gd name="connsiteY1" fmla="*/ 0 h 831197"/>
              <a:gd name="connsiteX2" fmla="*/ 609915 w 2345826"/>
              <a:gd name="connsiteY2" fmla="*/ 0 h 831197"/>
              <a:gd name="connsiteX3" fmla="*/ 1219830 w 2345826"/>
              <a:gd name="connsiteY3" fmla="*/ 0 h 831197"/>
              <a:gd name="connsiteX4" fmla="*/ 2345826 w 2345826"/>
              <a:gd name="connsiteY4" fmla="*/ 0 h 831197"/>
              <a:gd name="connsiteX5" fmla="*/ 2345826 w 2345826"/>
              <a:gd name="connsiteY5" fmla="*/ 0 h 831197"/>
              <a:gd name="connsiteX6" fmla="*/ 2345826 w 2345826"/>
              <a:gd name="connsiteY6" fmla="*/ 407287 h 831197"/>
              <a:gd name="connsiteX7" fmla="*/ 2345826 w 2345826"/>
              <a:gd name="connsiteY7" fmla="*/ 831197 h 831197"/>
              <a:gd name="connsiteX8" fmla="*/ 2345826 w 2345826"/>
              <a:gd name="connsiteY8" fmla="*/ 831197 h 831197"/>
              <a:gd name="connsiteX9" fmla="*/ 1712453 w 2345826"/>
              <a:gd name="connsiteY9" fmla="*/ 831197 h 831197"/>
              <a:gd name="connsiteX10" fmla="*/ 1079080 w 2345826"/>
              <a:gd name="connsiteY10" fmla="*/ 831197 h 831197"/>
              <a:gd name="connsiteX11" fmla="*/ 516082 w 2345826"/>
              <a:gd name="connsiteY11" fmla="*/ 831197 h 831197"/>
              <a:gd name="connsiteX12" fmla="*/ 0 w 2345826"/>
              <a:gd name="connsiteY12" fmla="*/ 831197 h 831197"/>
              <a:gd name="connsiteX13" fmla="*/ 0 w 2345826"/>
              <a:gd name="connsiteY13" fmla="*/ 831197 h 831197"/>
              <a:gd name="connsiteX14" fmla="*/ 0 w 2345826"/>
              <a:gd name="connsiteY14" fmla="*/ 432222 h 831197"/>
              <a:gd name="connsiteX15" fmla="*/ 0 w 2345826"/>
              <a:gd name="connsiteY15" fmla="*/ 0 h 8311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345826" h="831197" fill="none" extrusionOk="0">
                <a:moveTo>
                  <a:pt x="0" y="0"/>
                </a:moveTo>
                <a:lnTo>
                  <a:pt x="0" y="0"/>
                </a:lnTo>
                <a:cubicBezTo>
                  <a:pt x="289543" y="-6422"/>
                  <a:pt x="421945" y="63258"/>
                  <a:pt x="609915" y="0"/>
                </a:cubicBezTo>
                <a:cubicBezTo>
                  <a:pt x="797885" y="-63258"/>
                  <a:pt x="988198" y="86"/>
                  <a:pt x="1219830" y="0"/>
                </a:cubicBezTo>
                <a:cubicBezTo>
                  <a:pt x="1451463" y="-86"/>
                  <a:pt x="1988270" y="52"/>
                  <a:pt x="2345826" y="0"/>
                </a:cubicBezTo>
                <a:lnTo>
                  <a:pt x="2345826" y="0"/>
                </a:lnTo>
                <a:cubicBezTo>
                  <a:pt x="2377735" y="150343"/>
                  <a:pt x="2328446" y="267226"/>
                  <a:pt x="2345826" y="407287"/>
                </a:cubicBezTo>
                <a:cubicBezTo>
                  <a:pt x="2363206" y="547348"/>
                  <a:pt x="2345163" y="648641"/>
                  <a:pt x="2345826" y="831197"/>
                </a:cubicBezTo>
                <a:lnTo>
                  <a:pt x="2345826" y="831197"/>
                </a:lnTo>
                <a:cubicBezTo>
                  <a:pt x="2114160" y="877373"/>
                  <a:pt x="1900838" y="756766"/>
                  <a:pt x="1712453" y="831197"/>
                </a:cubicBezTo>
                <a:cubicBezTo>
                  <a:pt x="1524068" y="905628"/>
                  <a:pt x="1235217" y="802544"/>
                  <a:pt x="1079080" y="831197"/>
                </a:cubicBezTo>
                <a:cubicBezTo>
                  <a:pt x="922943" y="859850"/>
                  <a:pt x="668692" y="793918"/>
                  <a:pt x="516082" y="831197"/>
                </a:cubicBezTo>
                <a:cubicBezTo>
                  <a:pt x="363472" y="868476"/>
                  <a:pt x="189865" y="812151"/>
                  <a:pt x="0" y="831197"/>
                </a:cubicBezTo>
                <a:lnTo>
                  <a:pt x="0" y="831197"/>
                </a:lnTo>
                <a:cubicBezTo>
                  <a:pt x="-585" y="668528"/>
                  <a:pt x="23810" y="566291"/>
                  <a:pt x="0" y="432222"/>
                </a:cubicBezTo>
                <a:cubicBezTo>
                  <a:pt x="-23810" y="298154"/>
                  <a:pt x="5500" y="138389"/>
                  <a:pt x="0" y="0"/>
                </a:cubicBezTo>
                <a:close/>
              </a:path>
              <a:path w="2345826" h="831197" stroke="0" extrusionOk="0">
                <a:moveTo>
                  <a:pt x="0" y="0"/>
                </a:moveTo>
                <a:lnTo>
                  <a:pt x="0" y="0"/>
                </a:lnTo>
                <a:cubicBezTo>
                  <a:pt x="183152" y="-54247"/>
                  <a:pt x="324168" y="36336"/>
                  <a:pt x="609915" y="0"/>
                </a:cubicBezTo>
                <a:cubicBezTo>
                  <a:pt x="895662" y="-36336"/>
                  <a:pt x="979960" y="49744"/>
                  <a:pt x="1149455" y="0"/>
                </a:cubicBezTo>
                <a:cubicBezTo>
                  <a:pt x="1318950" y="-49744"/>
                  <a:pt x="1470464" y="45771"/>
                  <a:pt x="1665536" y="0"/>
                </a:cubicBezTo>
                <a:cubicBezTo>
                  <a:pt x="1860608" y="-45771"/>
                  <a:pt x="2042172" y="37424"/>
                  <a:pt x="2345826" y="0"/>
                </a:cubicBezTo>
                <a:lnTo>
                  <a:pt x="2345826" y="0"/>
                </a:lnTo>
                <a:cubicBezTo>
                  <a:pt x="2347107" y="155215"/>
                  <a:pt x="2307000" y="277455"/>
                  <a:pt x="2345826" y="415599"/>
                </a:cubicBezTo>
                <a:cubicBezTo>
                  <a:pt x="2384652" y="553743"/>
                  <a:pt x="2339822" y="700458"/>
                  <a:pt x="2345826" y="831197"/>
                </a:cubicBezTo>
                <a:lnTo>
                  <a:pt x="2345826" y="831197"/>
                </a:lnTo>
                <a:cubicBezTo>
                  <a:pt x="2082139" y="869681"/>
                  <a:pt x="1917952" y="812207"/>
                  <a:pt x="1782828" y="831197"/>
                </a:cubicBezTo>
                <a:cubicBezTo>
                  <a:pt x="1647704" y="850187"/>
                  <a:pt x="1369327" y="777064"/>
                  <a:pt x="1196371" y="831197"/>
                </a:cubicBezTo>
                <a:cubicBezTo>
                  <a:pt x="1023415" y="885330"/>
                  <a:pt x="903091" y="789515"/>
                  <a:pt x="609915" y="831197"/>
                </a:cubicBezTo>
                <a:cubicBezTo>
                  <a:pt x="316739" y="872879"/>
                  <a:pt x="159652" y="806016"/>
                  <a:pt x="0" y="831197"/>
                </a:cubicBezTo>
                <a:lnTo>
                  <a:pt x="0" y="831197"/>
                </a:lnTo>
                <a:cubicBezTo>
                  <a:pt x="-21098" y="719988"/>
                  <a:pt x="16499" y="560814"/>
                  <a:pt x="0" y="432222"/>
                </a:cubicBezTo>
                <a:cubicBezTo>
                  <a:pt x="-16499" y="303630"/>
                  <a:pt x="14747" y="169581"/>
                  <a:pt x="0" y="0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28575">
            <a:solidFill>
              <a:srgbClr val="0070C0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3185172059">
                  <a:prstGeom prst="roundRect">
                    <a:avLst>
                      <a:gd name="adj" fmla="val 0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ln w="19050">
                  <a:solidFill>
                    <a:sysClr val="windowText" lastClr="000000"/>
                  </a:solidFill>
                </a:ln>
                <a:solidFill>
                  <a:srgbClr val="00B0F0"/>
                </a:solidFill>
                <a:latin typeface="UTM Avo" panose="02040603050506020204" pitchFamily="18" charset="0"/>
              </a:rPr>
              <a:t>ngược</a:t>
            </a:r>
            <a:endParaRPr lang="en-US" sz="4400" b="1" dirty="0">
              <a:ln w="19050">
                <a:solidFill>
                  <a:sysClr val="windowText" lastClr="000000"/>
                </a:solidFill>
              </a:ln>
              <a:solidFill>
                <a:srgbClr val="00B0F0"/>
              </a:solidFill>
              <a:latin typeface="UTM Avo" panose="02040603050506020204" pitchFamily="18" charset="0"/>
            </a:endParaRPr>
          </a:p>
        </p:txBody>
      </p:sp>
      <p:sp>
        <p:nvSpPr>
          <p:cNvPr id="47" name="Rectangle: Rounded Corners 3">
            <a:extLst>
              <a:ext uri="{FF2B5EF4-FFF2-40B4-BE49-F238E27FC236}">
                <a16:creationId xmlns:a16="http://schemas.microsoft.com/office/drawing/2014/main" xmlns="" id="{1B9E9C7E-727C-7011-30DA-A22197C3D277}"/>
              </a:ext>
            </a:extLst>
          </p:cNvPr>
          <p:cNvSpPr/>
          <p:nvPr/>
        </p:nvSpPr>
        <p:spPr>
          <a:xfrm>
            <a:off x="9129170" y="3489123"/>
            <a:ext cx="2345826" cy="831197"/>
          </a:xfrm>
          <a:custGeom>
            <a:avLst/>
            <a:gdLst>
              <a:gd name="connsiteX0" fmla="*/ 0 w 2345826"/>
              <a:gd name="connsiteY0" fmla="*/ 0 h 831197"/>
              <a:gd name="connsiteX1" fmla="*/ 0 w 2345826"/>
              <a:gd name="connsiteY1" fmla="*/ 0 h 831197"/>
              <a:gd name="connsiteX2" fmla="*/ 609915 w 2345826"/>
              <a:gd name="connsiteY2" fmla="*/ 0 h 831197"/>
              <a:gd name="connsiteX3" fmla="*/ 1219830 w 2345826"/>
              <a:gd name="connsiteY3" fmla="*/ 0 h 831197"/>
              <a:gd name="connsiteX4" fmla="*/ 2345826 w 2345826"/>
              <a:gd name="connsiteY4" fmla="*/ 0 h 831197"/>
              <a:gd name="connsiteX5" fmla="*/ 2345826 w 2345826"/>
              <a:gd name="connsiteY5" fmla="*/ 0 h 831197"/>
              <a:gd name="connsiteX6" fmla="*/ 2345826 w 2345826"/>
              <a:gd name="connsiteY6" fmla="*/ 407287 h 831197"/>
              <a:gd name="connsiteX7" fmla="*/ 2345826 w 2345826"/>
              <a:gd name="connsiteY7" fmla="*/ 831197 h 831197"/>
              <a:gd name="connsiteX8" fmla="*/ 2345826 w 2345826"/>
              <a:gd name="connsiteY8" fmla="*/ 831197 h 831197"/>
              <a:gd name="connsiteX9" fmla="*/ 1712453 w 2345826"/>
              <a:gd name="connsiteY9" fmla="*/ 831197 h 831197"/>
              <a:gd name="connsiteX10" fmla="*/ 1079080 w 2345826"/>
              <a:gd name="connsiteY10" fmla="*/ 831197 h 831197"/>
              <a:gd name="connsiteX11" fmla="*/ 516082 w 2345826"/>
              <a:gd name="connsiteY11" fmla="*/ 831197 h 831197"/>
              <a:gd name="connsiteX12" fmla="*/ 0 w 2345826"/>
              <a:gd name="connsiteY12" fmla="*/ 831197 h 831197"/>
              <a:gd name="connsiteX13" fmla="*/ 0 w 2345826"/>
              <a:gd name="connsiteY13" fmla="*/ 831197 h 831197"/>
              <a:gd name="connsiteX14" fmla="*/ 0 w 2345826"/>
              <a:gd name="connsiteY14" fmla="*/ 432222 h 831197"/>
              <a:gd name="connsiteX15" fmla="*/ 0 w 2345826"/>
              <a:gd name="connsiteY15" fmla="*/ 0 h 8311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345826" h="831197" fill="none" extrusionOk="0">
                <a:moveTo>
                  <a:pt x="0" y="0"/>
                </a:moveTo>
                <a:lnTo>
                  <a:pt x="0" y="0"/>
                </a:lnTo>
                <a:cubicBezTo>
                  <a:pt x="289543" y="-6422"/>
                  <a:pt x="421945" y="63258"/>
                  <a:pt x="609915" y="0"/>
                </a:cubicBezTo>
                <a:cubicBezTo>
                  <a:pt x="797885" y="-63258"/>
                  <a:pt x="988198" y="86"/>
                  <a:pt x="1219830" y="0"/>
                </a:cubicBezTo>
                <a:cubicBezTo>
                  <a:pt x="1451463" y="-86"/>
                  <a:pt x="1988270" y="52"/>
                  <a:pt x="2345826" y="0"/>
                </a:cubicBezTo>
                <a:lnTo>
                  <a:pt x="2345826" y="0"/>
                </a:lnTo>
                <a:cubicBezTo>
                  <a:pt x="2377735" y="150343"/>
                  <a:pt x="2328446" y="267226"/>
                  <a:pt x="2345826" y="407287"/>
                </a:cubicBezTo>
                <a:cubicBezTo>
                  <a:pt x="2363206" y="547348"/>
                  <a:pt x="2345163" y="648641"/>
                  <a:pt x="2345826" y="831197"/>
                </a:cubicBezTo>
                <a:lnTo>
                  <a:pt x="2345826" y="831197"/>
                </a:lnTo>
                <a:cubicBezTo>
                  <a:pt x="2114160" y="877373"/>
                  <a:pt x="1900838" y="756766"/>
                  <a:pt x="1712453" y="831197"/>
                </a:cubicBezTo>
                <a:cubicBezTo>
                  <a:pt x="1524068" y="905628"/>
                  <a:pt x="1235217" y="802544"/>
                  <a:pt x="1079080" y="831197"/>
                </a:cubicBezTo>
                <a:cubicBezTo>
                  <a:pt x="922943" y="859850"/>
                  <a:pt x="668692" y="793918"/>
                  <a:pt x="516082" y="831197"/>
                </a:cubicBezTo>
                <a:cubicBezTo>
                  <a:pt x="363472" y="868476"/>
                  <a:pt x="189865" y="812151"/>
                  <a:pt x="0" y="831197"/>
                </a:cubicBezTo>
                <a:lnTo>
                  <a:pt x="0" y="831197"/>
                </a:lnTo>
                <a:cubicBezTo>
                  <a:pt x="-585" y="668528"/>
                  <a:pt x="23810" y="566291"/>
                  <a:pt x="0" y="432222"/>
                </a:cubicBezTo>
                <a:cubicBezTo>
                  <a:pt x="-23810" y="298154"/>
                  <a:pt x="5500" y="138389"/>
                  <a:pt x="0" y="0"/>
                </a:cubicBezTo>
                <a:close/>
              </a:path>
              <a:path w="2345826" h="831197" stroke="0" extrusionOk="0">
                <a:moveTo>
                  <a:pt x="0" y="0"/>
                </a:moveTo>
                <a:lnTo>
                  <a:pt x="0" y="0"/>
                </a:lnTo>
                <a:cubicBezTo>
                  <a:pt x="183152" y="-54247"/>
                  <a:pt x="324168" y="36336"/>
                  <a:pt x="609915" y="0"/>
                </a:cubicBezTo>
                <a:cubicBezTo>
                  <a:pt x="895662" y="-36336"/>
                  <a:pt x="979960" y="49744"/>
                  <a:pt x="1149455" y="0"/>
                </a:cubicBezTo>
                <a:cubicBezTo>
                  <a:pt x="1318950" y="-49744"/>
                  <a:pt x="1470464" y="45771"/>
                  <a:pt x="1665536" y="0"/>
                </a:cubicBezTo>
                <a:cubicBezTo>
                  <a:pt x="1860608" y="-45771"/>
                  <a:pt x="2042172" y="37424"/>
                  <a:pt x="2345826" y="0"/>
                </a:cubicBezTo>
                <a:lnTo>
                  <a:pt x="2345826" y="0"/>
                </a:lnTo>
                <a:cubicBezTo>
                  <a:pt x="2347107" y="155215"/>
                  <a:pt x="2307000" y="277455"/>
                  <a:pt x="2345826" y="415599"/>
                </a:cubicBezTo>
                <a:cubicBezTo>
                  <a:pt x="2384652" y="553743"/>
                  <a:pt x="2339822" y="700458"/>
                  <a:pt x="2345826" y="831197"/>
                </a:cubicBezTo>
                <a:lnTo>
                  <a:pt x="2345826" y="831197"/>
                </a:lnTo>
                <a:cubicBezTo>
                  <a:pt x="2082139" y="869681"/>
                  <a:pt x="1917952" y="812207"/>
                  <a:pt x="1782828" y="831197"/>
                </a:cubicBezTo>
                <a:cubicBezTo>
                  <a:pt x="1647704" y="850187"/>
                  <a:pt x="1369327" y="777064"/>
                  <a:pt x="1196371" y="831197"/>
                </a:cubicBezTo>
                <a:cubicBezTo>
                  <a:pt x="1023415" y="885330"/>
                  <a:pt x="903091" y="789515"/>
                  <a:pt x="609915" y="831197"/>
                </a:cubicBezTo>
                <a:cubicBezTo>
                  <a:pt x="316739" y="872879"/>
                  <a:pt x="159652" y="806016"/>
                  <a:pt x="0" y="831197"/>
                </a:cubicBezTo>
                <a:lnTo>
                  <a:pt x="0" y="831197"/>
                </a:lnTo>
                <a:cubicBezTo>
                  <a:pt x="-21098" y="719988"/>
                  <a:pt x="16499" y="560814"/>
                  <a:pt x="0" y="432222"/>
                </a:cubicBezTo>
                <a:cubicBezTo>
                  <a:pt x="-16499" y="303630"/>
                  <a:pt x="14747" y="169581"/>
                  <a:pt x="0" y="0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28575">
            <a:solidFill>
              <a:srgbClr val="0070C0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3185172059">
                  <a:prstGeom prst="roundRect">
                    <a:avLst>
                      <a:gd name="adj" fmla="val 0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ln w="19050">
                  <a:solidFill>
                    <a:sysClr val="windowText" lastClr="000000"/>
                  </a:solidFill>
                </a:ln>
                <a:solidFill>
                  <a:srgbClr val="00B0F0"/>
                </a:solidFill>
                <a:latin typeface="UTM Avo" panose="02040603050506020204" pitchFamily="18" charset="0"/>
              </a:rPr>
              <a:t>nước</a:t>
            </a:r>
            <a:endParaRPr lang="en-US" sz="4400" b="1" dirty="0">
              <a:ln w="19050">
                <a:solidFill>
                  <a:sysClr val="windowText" lastClr="000000"/>
                </a:solidFill>
              </a:ln>
              <a:solidFill>
                <a:srgbClr val="00B0F0"/>
              </a:solidFill>
              <a:latin typeface="UTM Avo" panose="02040603050506020204" pitchFamily="18" charset="0"/>
            </a:endParaRPr>
          </a:p>
        </p:txBody>
      </p:sp>
      <p:sp>
        <p:nvSpPr>
          <p:cNvPr id="48" name="Rectangle: Rounded Corners 3">
            <a:extLst>
              <a:ext uri="{FF2B5EF4-FFF2-40B4-BE49-F238E27FC236}">
                <a16:creationId xmlns:a16="http://schemas.microsoft.com/office/drawing/2014/main" xmlns="" id="{3E4BC510-1E97-FFDC-0518-11EBEBC60D4D}"/>
              </a:ext>
            </a:extLst>
          </p:cNvPr>
          <p:cNvSpPr/>
          <p:nvPr/>
        </p:nvSpPr>
        <p:spPr>
          <a:xfrm>
            <a:off x="738270" y="4421752"/>
            <a:ext cx="2345826" cy="831197"/>
          </a:xfrm>
          <a:custGeom>
            <a:avLst/>
            <a:gdLst>
              <a:gd name="connsiteX0" fmla="*/ 0 w 2345826"/>
              <a:gd name="connsiteY0" fmla="*/ 0 h 831197"/>
              <a:gd name="connsiteX1" fmla="*/ 0 w 2345826"/>
              <a:gd name="connsiteY1" fmla="*/ 0 h 831197"/>
              <a:gd name="connsiteX2" fmla="*/ 609915 w 2345826"/>
              <a:gd name="connsiteY2" fmla="*/ 0 h 831197"/>
              <a:gd name="connsiteX3" fmla="*/ 1219830 w 2345826"/>
              <a:gd name="connsiteY3" fmla="*/ 0 h 831197"/>
              <a:gd name="connsiteX4" fmla="*/ 2345826 w 2345826"/>
              <a:gd name="connsiteY4" fmla="*/ 0 h 831197"/>
              <a:gd name="connsiteX5" fmla="*/ 2345826 w 2345826"/>
              <a:gd name="connsiteY5" fmla="*/ 0 h 831197"/>
              <a:gd name="connsiteX6" fmla="*/ 2345826 w 2345826"/>
              <a:gd name="connsiteY6" fmla="*/ 407287 h 831197"/>
              <a:gd name="connsiteX7" fmla="*/ 2345826 w 2345826"/>
              <a:gd name="connsiteY7" fmla="*/ 831197 h 831197"/>
              <a:gd name="connsiteX8" fmla="*/ 2345826 w 2345826"/>
              <a:gd name="connsiteY8" fmla="*/ 831197 h 831197"/>
              <a:gd name="connsiteX9" fmla="*/ 1712453 w 2345826"/>
              <a:gd name="connsiteY9" fmla="*/ 831197 h 831197"/>
              <a:gd name="connsiteX10" fmla="*/ 1079080 w 2345826"/>
              <a:gd name="connsiteY10" fmla="*/ 831197 h 831197"/>
              <a:gd name="connsiteX11" fmla="*/ 516082 w 2345826"/>
              <a:gd name="connsiteY11" fmla="*/ 831197 h 831197"/>
              <a:gd name="connsiteX12" fmla="*/ 0 w 2345826"/>
              <a:gd name="connsiteY12" fmla="*/ 831197 h 831197"/>
              <a:gd name="connsiteX13" fmla="*/ 0 w 2345826"/>
              <a:gd name="connsiteY13" fmla="*/ 831197 h 831197"/>
              <a:gd name="connsiteX14" fmla="*/ 0 w 2345826"/>
              <a:gd name="connsiteY14" fmla="*/ 432222 h 831197"/>
              <a:gd name="connsiteX15" fmla="*/ 0 w 2345826"/>
              <a:gd name="connsiteY15" fmla="*/ 0 h 8311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345826" h="831197" fill="none" extrusionOk="0">
                <a:moveTo>
                  <a:pt x="0" y="0"/>
                </a:moveTo>
                <a:lnTo>
                  <a:pt x="0" y="0"/>
                </a:lnTo>
                <a:cubicBezTo>
                  <a:pt x="289543" y="-6422"/>
                  <a:pt x="421945" y="63258"/>
                  <a:pt x="609915" y="0"/>
                </a:cubicBezTo>
                <a:cubicBezTo>
                  <a:pt x="797885" y="-63258"/>
                  <a:pt x="988198" y="86"/>
                  <a:pt x="1219830" y="0"/>
                </a:cubicBezTo>
                <a:cubicBezTo>
                  <a:pt x="1451463" y="-86"/>
                  <a:pt x="1988270" y="52"/>
                  <a:pt x="2345826" y="0"/>
                </a:cubicBezTo>
                <a:lnTo>
                  <a:pt x="2345826" y="0"/>
                </a:lnTo>
                <a:cubicBezTo>
                  <a:pt x="2377735" y="150343"/>
                  <a:pt x="2328446" y="267226"/>
                  <a:pt x="2345826" y="407287"/>
                </a:cubicBezTo>
                <a:cubicBezTo>
                  <a:pt x="2363206" y="547348"/>
                  <a:pt x="2345163" y="648641"/>
                  <a:pt x="2345826" y="831197"/>
                </a:cubicBezTo>
                <a:lnTo>
                  <a:pt x="2345826" y="831197"/>
                </a:lnTo>
                <a:cubicBezTo>
                  <a:pt x="2114160" y="877373"/>
                  <a:pt x="1900838" y="756766"/>
                  <a:pt x="1712453" y="831197"/>
                </a:cubicBezTo>
                <a:cubicBezTo>
                  <a:pt x="1524068" y="905628"/>
                  <a:pt x="1235217" y="802544"/>
                  <a:pt x="1079080" y="831197"/>
                </a:cubicBezTo>
                <a:cubicBezTo>
                  <a:pt x="922943" y="859850"/>
                  <a:pt x="668692" y="793918"/>
                  <a:pt x="516082" y="831197"/>
                </a:cubicBezTo>
                <a:cubicBezTo>
                  <a:pt x="363472" y="868476"/>
                  <a:pt x="189865" y="812151"/>
                  <a:pt x="0" y="831197"/>
                </a:cubicBezTo>
                <a:lnTo>
                  <a:pt x="0" y="831197"/>
                </a:lnTo>
                <a:cubicBezTo>
                  <a:pt x="-585" y="668528"/>
                  <a:pt x="23810" y="566291"/>
                  <a:pt x="0" y="432222"/>
                </a:cubicBezTo>
                <a:cubicBezTo>
                  <a:pt x="-23810" y="298154"/>
                  <a:pt x="5500" y="138389"/>
                  <a:pt x="0" y="0"/>
                </a:cubicBezTo>
                <a:close/>
              </a:path>
              <a:path w="2345826" h="831197" stroke="0" extrusionOk="0">
                <a:moveTo>
                  <a:pt x="0" y="0"/>
                </a:moveTo>
                <a:lnTo>
                  <a:pt x="0" y="0"/>
                </a:lnTo>
                <a:cubicBezTo>
                  <a:pt x="183152" y="-54247"/>
                  <a:pt x="324168" y="36336"/>
                  <a:pt x="609915" y="0"/>
                </a:cubicBezTo>
                <a:cubicBezTo>
                  <a:pt x="895662" y="-36336"/>
                  <a:pt x="979960" y="49744"/>
                  <a:pt x="1149455" y="0"/>
                </a:cubicBezTo>
                <a:cubicBezTo>
                  <a:pt x="1318950" y="-49744"/>
                  <a:pt x="1470464" y="45771"/>
                  <a:pt x="1665536" y="0"/>
                </a:cubicBezTo>
                <a:cubicBezTo>
                  <a:pt x="1860608" y="-45771"/>
                  <a:pt x="2042172" y="37424"/>
                  <a:pt x="2345826" y="0"/>
                </a:cubicBezTo>
                <a:lnTo>
                  <a:pt x="2345826" y="0"/>
                </a:lnTo>
                <a:cubicBezTo>
                  <a:pt x="2347107" y="155215"/>
                  <a:pt x="2307000" y="277455"/>
                  <a:pt x="2345826" y="415599"/>
                </a:cubicBezTo>
                <a:cubicBezTo>
                  <a:pt x="2384652" y="553743"/>
                  <a:pt x="2339822" y="700458"/>
                  <a:pt x="2345826" y="831197"/>
                </a:cubicBezTo>
                <a:lnTo>
                  <a:pt x="2345826" y="831197"/>
                </a:lnTo>
                <a:cubicBezTo>
                  <a:pt x="2082139" y="869681"/>
                  <a:pt x="1917952" y="812207"/>
                  <a:pt x="1782828" y="831197"/>
                </a:cubicBezTo>
                <a:cubicBezTo>
                  <a:pt x="1647704" y="850187"/>
                  <a:pt x="1369327" y="777064"/>
                  <a:pt x="1196371" y="831197"/>
                </a:cubicBezTo>
                <a:cubicBezTo>
                  <a:pt x="1023415" y="885330"/>
                  <a:pt x="903091" y="789515"/>
                  <a:pt x="609915" y="831197"/>
                </a:cubicBezTo>
                <a:cubicBezTo>
                  <a:pt x="316739" y="872879"/>
                  <a:pt x="159652" y="806016"/>
                  <a:pt x="0" y="831197"/>
                </a:cubicBezTo>
                <a:lnTo>
                  <a:pt x="0" y="831197"/>
                </a:lnTo>
                <a:cubicBezTo>
                  <a:pt x="-21098" y="719988"/>
                  <a:pt x="16499" y="560814"/>
                  <a:pt x="0" y="432222"/>
                </a:cubicBezTo>
                <a:cubicBezTo>
                  <a:pt x="-16499" y="303630"/>
                  <a:pt x="14747" y="169581"/>
                  <a:pt x="0" y="0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28575">
            <a:solidFill>
              <a:srgbClr val="FF94C3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3185172059">
                  <a:prstGeom prst="roundRect">
                    <a:avLst>
                      <a:gd name="adj" fmla="val 0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ln w="19050">
                  <a:solidFill>
                    <a:sysClr val="windowText" lastClr="000000"/>
                  </a:solidFill>
                </a:ln>
                <a:solidFill>
                  <a:srgbClr val="FF94C3"/>
                </a:solidFill>
                <a:latin typeface="UTM Avo" panose="02040603050506020204" pitchFamily="18" charset="0"/>
              </a:rPr>
              <a:t>lướt</a:t>
            </a:r>
            <a:endParaRPr lang="en-US" sz="4400" b="1" dirty="0">
              <a:ln w="19050">
                <a:solidFill>
                  <a:sysClr val="windowText" lastClr="000000"/>
                </a:solidFill>
              </a:ln>
              <a:solidFill>
                <a:srgbClr val="FF94C3"/>
              </a:solidFill>
              <a:latin typeface="UTM Avo" panose="02040603050506020204" pitchFamily="18" charset="0"/>
            </a:endParaRPr>
          </a:p>
        </p:txBody>
      </p:sp>
      <p:sp>
        <p:nvSpPr>
          <p:cNvPr id="49" name="Rectangle: Rounded Corners 3">
            <a:extLst>
              <a:ext uri="{FF2B5EF4-FFF2-40B4-BE49-F238E27FC236}">
                <a16:creationId xmlns:a16="http://schemas.microsoft.com/office/drawing/2014/main" xmlns="" id="{7A614872-405F-419F-27E0-309ADA6F6BD6}"/>
              </a:ext>
            </a:extLst>
          </p:cNvPr>
          <p:cNvSpPr/>
          <p:nvPr/>
        </p:nvSpPr>
        <p:spPr>
          <a:xfrm>
            <a:off x="3550002" y="4421752"/>
            <a:ext cx="2345826" cy="831197"/>
          </a:xfrm>
          <a:custGeom>
            <a:avLst/>
            <a:gdLst>
              <a:gd name="connsiteX0" fmla="*/ 0 w 2345826"/>
              <a:gd name="connsiteY0" fmla="*/ 0 h 831197"/>
              <a:gd name="connsiteX1" fmla="*/ 0 w 2345826"/>
              <a:gd name="connsiteY1" fmla="*/ 0 h 831197"/>
              <a:gd name="connsiteX2" fmla="*/ 609915 w 2345826"/>
              <a:gd name="connsiteY2" fmla="*/ 0 h 831197"/>
              <a:gd name="connsiteX3" fmla="*/ 1219830 w 2345826"/>
              <a:gd name="connsiteY3" fmla="*/ 0 h 831197"/>
              <a:gd name="connsiteX4" fmla="*/ 2345826 w 2345826"/>
              <a:gd name="connsiteY4" fmla="*/ 0 h 831197"/>
              <a:gd name="connsiteX5" fmla="*/ 2345826 w 2345826"/>
              <a:gd name="connsiteY5" fmla="*/ 0 h 831197"/>
              <a:gd name="connsiteX6" fmla="*/ 2345826 w 2345826"/>
              <a:gd name="connsiteY6" fmla="*/ 407287 h 831197"/>
              <a:gd name="connsiteX7" fmla="*/ 2345826 w 2345826"/>
              <a:gd name="connsiteY7" fmla="*/ 831197 h 831197"/>
              <a:gd name="connsiteX8" fmla="*/ 2345826 w 2345826"/>
              <a:gd name="connsiteY8" fmla="*/ 831197 h 831197"/>
              <a:gd name="connsiteX9" fmla="*/ 1712453 w 2345826"/>
              <a:gd name="connsiteY9" fmla="*/ 831197 h 831197"/>
              <a:gd name="connsiteX10" fmla="*/ 1079080 w 2345826"/>
              <a:gd name="connsiteY10" fmla="*/ 831197 h 831197"/>
              <a:gd name="connsiteX11" fmla="*/ 516082 w 2345826"/>
              <a:gd name="connsiteY11" fmla="*/ 831197 h 831197"/>
              <a:gd name="connsiteX12" fmla="*/ 0 w 2345826"/>
              <a:gd name="connsiteY12" fmla="*/ 831197 h 831197"/>
              <a:gd name="connsiteX13" fmla="*/ 0 w 2345826"/>
              <a:gd name="connsiteY13" fmla="*/ 831197 h 831197"/>
              <a:gd name="connsiteX14" fmla="*/ 0 w 2345826"/>
              <a:gd name="connsiteY14" fmla="*/ 432222 h 831197"/>
              <a:gd name="connsiteX15" fmla="*/ 0 w 2345826"/>
              <a:gd name="connsiteY15" fmla="*/ 0 h 8311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345826" h="831197" fill="none" extrusionOk="0">
                <a:moveTo>
                  <a:pt x="0" y="0"/>
                </a:moveTo>
                <a:lnTo>
                  <a:pt x="0" y="0"/>
                </a:lnTo>
                <a:cubicBezTo>
                  <a:pt x="289543" y="-6422"/>
                  <a:pt x="421945" y="63258"/>
                  <a:pt x="609915" y="0"/>
                </a:cubicBezTo>
                <a:cubicBezTo>
                  <a:pt x="797885" y="-63258"/>
                  <a:pt x="988198" y="86"/>
                  <a:pt x="1219830" y="0"/>
                </a:cubicBezTo>
                <a:cubicBezTo>
                  <a:pt x="1451463" y="-86"/>
                  <a:pt x="1988270" y="52"/>
                  <a:pt x="2345826" y="0"/>
                </a:cubicBezTo>
                <a:lnTo>
                  <a:pt x="2345826" y="0"/>
                </a:lnTo>
                <a:cubicBezTo>
                  <a:pt x="2377735" y="150343"/>
                  <a:pt x="2328446" y="267226"/>
                  <a:pt x="2345826" y="407287"/>
                </a:cubicBezTo>
                <a:cubicBezTo>
                  <a:pt x="2363206" y="547348"/>
                  <a:pt x="2345163" y="648641"/>
                  <a:pt x="2345826" y="831197"/>
                </a:cubicBezTo>
                <a:lnTo>
                  <a:pt x="2345826" y="831197"/>
                </a:lnTo>
                <a:cubicBezTo>
                  <a:pt x="2114160" y="877373"/>
                  <a:pt x="1900838" y="756766"/>
                  <a:pt x="1712453" y="831197"/>
                </a:cubicBezTo>
                <a:cubicBezTo>
                  <a:pt x="1524068" y="905628"/>
                  <a:pt x="1235217" y="802544"/>
                  <a:pt x="1079080" y="831197"/>
                </a:cubicBezTo>
                <a:cubicBezTo>
                  <a:pt x="922943" y="859850"/>
                  <a:pt x="668692" y="793918"/>
                  <a:pt x="516082" y="831197"/>
                </a:cubicBezTo>
                <a:cubicBezTo>
                  <a:pt x="363472" y="868476"/>
                  <a:pt x="189865" y="812151"/>
                  <a:pt x="0" y="831197"/>
                </a:cubicBezTo>
                <a:lnTo>
                  <a:pt x="0" y="831197"/>
                </a:lnTo>
                <a:cubicBezTo>
                  <a:pt x="-585" y="668528"/>
                  <a:pt x="23810" y="566291"/>
                  <a:pt x="0" y="432222"/>
                </a:cubicBezTo>
                <a:cubicBezTo>
                  <a:pt x="-23810" y="298154"/>
                  <a:pt x="5500" y="138389"/>
                  <a:pt x="0" y="0"/>
                </a:cubicBezTo>
                <a:close/>
              </a:path>
              <a:path w="2345826" h="831197" stroke="0" extrusionOk="0">
                <a:moveTo>
                  <a:pt x="0" y="0"/>
                </a:moveTo>
                <a:lnTo>
                  <a:pt x="0" y="0"/>
                </a:lnTo>
                <a:cubicBezTo>
                  <a:pt x="183152" y="-54247"/>
                  <a:pt x="324168" y="36336"/>
                  <a:pt x="609915" y="0"/>
                </a:cubicBezTo>
                <a:cubicBezTo>
                  <a:pt x="895662" y="-36336"/>
                  <a:pt x="979960" y="49744"/>
                  <a:pt x="1149455" y="0"/>
                </a:cubicBezTo>
                <a:cubicBezTo>
                  <a:pt x="1318950" y="-49744"/>
                  <a:pt x="1470464" y="45771"/>
                  <a:pt x="1665536" y="0"/>
                </a:cubicBezTo>
                <a:cubicBezTo>
                  <a:pt x="1860608" y="-45771"/>
                  <a:pt x="2042172" y="37424"/>
                  <a:pt x="2345826" y="0"/>
                </a:cubicBezTo>
                <a:lnTo>
                  <a:pt x="2345826" y="0"/>
                </a:lnTo>
                <a:cubicBezTo>
                  <a:pt x="2347107" y="155215"/>
                  <a:pt x="2307000" y="277455"/>
                  <a:pt x="2345826" y="415599"/>
                </a:cubicBezTo>
                <a:cubicBezTo>
                  <a:pt x="2384652" y="553743"/>
                  <a:pt x="2339822" y="700458"/>
                  <a:pt x="2345826" y="831197"/>
                </a:cubicBezTo>
                <a:lnTo>
                  <a:pt x="2345826" y="831197"/>
                </a:lnTo>
                <a:cubicBezTo>
                  <a:pt x="2082139" y="869681"/>
                  <a:pt x="1917952" y="812207"/>
                  <a:pt x="1782828" y="831197"/>
                </a:cubicBezTo>
                <a:cubicBezTo>
                  <a:pt x="1647704" y="850187"/>
                  <a:pt x="1369327" y="777064"/>
                  <a:pt x="1196371" y="831197"/>
                </a:cubicBezTo>
                <a:cubicBezTo>
                  <a:pt x="1023415" y="885330"/>
                  <a:pt x="903091" y="789515"/>
                  <a:pt x="609915" y="831197"/>
                </a:cubicBezTo>
                <a:cubicBezTo>
                  <a:pt x="316739" y="872879"/>
                  <a:pt x="159652" y="806016"/>
                  <a:pt x="0" y="831197"/>
                </a:cubicBezTo>
                <a:lnTo>
                  <a:pt x="0" y="831197"/>
                </a:lnTo>
                <a:cubicBezTo>
                  <a:pt x="-21098" y="719988"/>
                  <a:pt x="16499" y="560814"/>
                  <a:pt x="0" y="432222"/>
                </a:cubicBezTo>
                <a:cubicBezTo>
                  <a:pt x="-16499" y="303630"/>
                  <a:pt x="14747" y="169581"/>
                  <a:pt x="0" y="0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28575">
            <a:solidFill>
              <a:srgbClr val="FF94C3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3185172059">
                  <a:prstGeom prst="roundRect">
                    <a:avLst>
                      <a:gd name="adj" fmla="val 0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ln w="19050">
                  <a:solidFill>
                    <a:sysClr val="windowText" lastClr="000000"/>
                  </a:solidFill>
                </a:ln>
                <a:solidFill>
                  <a:srgbClr val="FF94C3"/>
                </a:solidFill>
                <a:latin typeface="UTM Avo" panose="02040603050506020204" pitchFamily="18" charset="0"/>
              </a:rPr>
              <a:t>lượt</a:t>
            </a:r>
            <a:endParaRPr lang="en-US" sz="4400" b="1" dirty="0">
              <a:ln w="19050">
                <a:solidFill>
                  <a:sysClr val="windowText" lastClr="000000"/>
                </a:solidFill>
              </a:ln>
              <a:solidFill>
                <a:srgbClr val="FF94C3"/>
              </a:solidFill>
              <a:latin typeface="UTM Avo" panose="02040603050506020204" pitchFamily="18" charset="0"/>
            </a:endParaRPr>
          </a:p>
        </p:txBody>
      </p:sp>
      <p:sp>
        <p:nvSpPr>
          <p:cNvPr id="50" name="Rectangle: Rounded Corners 3">
            <a:extLst>
              <a:ext uri="{FF2B5EF4-FFF2-40B4-BE49-F238E27FC236}">
                <a16:creationId xmlns:a16="http://schemas.microsoft.com/office/drawing/2014/main" xmlns="" id="{7B538C69-76E3-3E5A-4E5B-3786B98ABFEF}"/>
              </a:ext>
            </a:extLst>
          </p:cNvPr>
          <p:cNvSpPr/>
          <p:nvPr/>
        </p:nvSpPr>
        <p:spPr>
          <a:xfrm>
            <a:off x="6317437" y="4421752"/>
            <a:ext cx="2345826" cy="831197"/>
          </a:xfrm>
          <a:custGeom>
            <a:avLst/>
            <a:gdLst>
              <a:gd name="connsiteX0" fmla="*/ 0 w 2345826"/>
              <a:gd name="connsiteY0" fmla="*/ 0 h 831197"/>
              <a:gd name="connsiteX1" fmla="*/ 0 w 2345826"/>
              <a:gd name="connsiteY1" fmla="*/ 0 h 831197"/>
              <a:gd name="connsiteX2" fmla="*/ 609915 w 2345826"/>
              <a:gd name="connsiteY2" fmla="*/ 0 h 831197"/>
              <a:gd name="connsiteX3" fmla="*/ 1219830 w 2345826"/>
              <a:gd name="connsiteY3" fmla="*/ 0 h 831197"/>
              <a:gd name="connsiteX4" fmla="*/ 2345826 w 2345826"/>
              <a:gd name="connsiteY4" fmla="*/ 0 h 831197"/>
              <a:gd name="connsiteX5" fmla="*/ 2345826 w 2345826"/>
              <a:gd name="connsiteY5" fmla="*/ 0 h 831197"/>
              <a:gd name="connsiteX6" fmla="*/ 2345826 w 2345826"/>
              <a:gd name="connsiteY6" fmla="*/ 407287 h 831197"/>
              <a:gd name="connsiteX7" fmla="*/ 2345826 w 2345826"/>
              <a:gd name="connsiteY7" fmla="*/ 831197 h 831197"/>
              <a:gd name="connsiteX8" fmla="*/ 2345826 w 2345826"/>
              <a:gd name="connsiteY8" fmla="*/ 831197 h 831197"/>
              <a:gd name="connsiteX9" fmla="*/ 1712453 w 2345826"/>
              <a:gd name="connsiteY9" fmla="*/ 831197 h 831197"/>
              <a:gd name="connsiteX10" fmla="*/ 1079080 w 2345826"/>
              <a:gd name="connsiteY10" fmla="*/ 831197 h 831197"/>
              <a:gd name="connsiteX11" fmla="*/ 516082 w 2345826"/>
              <a:gd name="connsiteY11" fmla="*/ 831197 h 831197"/>
              <a:gd name="connsiteX12" fmla="*/ 0 w 2345826"/>
              <a:gd name="connsiteY12" fmla="*/ 831197 h 831197"/>
              <a:gd name="connsiteX13" fmla="*/ 0 w 2345826"/>
              <a:gd name="connsiteY13" fmla="*/ 831197 h 831197"/>
              <a:gd name="connsiteX14" fmla="*/ 0 w 2345826"/>
              <a:gd name="connsiteY14" fmla="*/ 432222 h 831197"/>
              <a:gd name="connsiteX15" fmla="*/ 0 w 2345826"/>
              <a:gd name="connsiteY15" fmla="*/ 0 h 8311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345826" h="831197" fill="none" extrusionOk="0">
                <a:moveTo>
                  <a:pt x="0" y="0"/>
                </a:moveTo>
                <a:lnTo>
                  <a:pt x="0" y="0"/>
                </a:lnTo>
                <a:cubicBezTo>
                  <a:pt x="289543" y="-6422"/>
                  <a:pt x="421945" y="63258"/>
                  <a:pt x="609915" y="0"/>
                </a:cubicBezTo>
                <a:cubicBezTo>
                  <a:pt x="797885" y="-63258"/>
                  <a:pt x="988198" y="86"/>
                  <a:pt x="1219830" y="0"/>
                </a:cubicBezTo>
                <a:cubicBezTo>
                  <a:pt x="1451463" y="-86"/>
                  <a:pt x="1988270" y="52"/>
                  <a:pt x="2345826" y="0"/>
                </a:cubicBezTo>
                <a:lnTo>
                  <a:pt x="2345826" y="0"/>
                </a:lnTo>
                <a:cubicBezTo>
                  <a:pt x="2377735" y="150343"/>
                  <a:pt x="2328446" y="267226"/>
                  <a:pt x="2345826" y="407287"/>
                </a:cubicBezTo>
                <a:cubicBezTo>
                  <a:pt x="2363206" y="547348"/>
                  <a:pt x="2345163" y="648641"/>
                  <a:pt x="2345826" y="831197"/>
                </a:cubicBezTo>
                <a:lnTo>
                  <a:pt x="2345826" y="831197"/>
                </a:lnTo>
                <a:cubicBezTo>
                  <a:pt x="2114160" y="877373"/>
                  <a:pt x="1900838" y="756766"/>
                  <a:pt x="1712453" y="831197"/>
                </a:cubicBezTo>
                <a:cubicBezTo>
                  <a:pt x="1524068" y="905628"/>
                  <a:pt x="1235217" y="802544"/>
                  <a:pt x="1079080" y="831197"/>
                </a:cubicBezTo>
                <a:cubicBezTo>
                  <a:pt x="922943" y="859850"/>
                  <a:pt x="668692" y="793918"/>
                  <a:pt x="516082" y="831197"/>
                </a:cubicBezTo>
                <a:cubicBezTo>
                  <a:pt x="363472" y="868476"/>
                  <a:pt x="189865" y="812151"/>
                  <a:pt x="0" y="831197"/>
                </a:cubicBezTo>
                <a:lnTo>
                  <a:pt x="0" y="831197"/>
                </a:lnTo>
                <a:cubicBezTo>
                  <a:pt x="-585" y="668528"/>
                  <a:pt x="23810" y="566291"/>
                  <a:pt x="0" y="432222"/>
                </a:cubicBezTo>
                <a:cubicBezTo>
                  <a:pt x="-23810" y="298154"/>
                  <a:pt x="5500" y="138389"/>
                  <a:pt x="0" y="0"/>
                </a:cubicBezTo>
                <a:close/>
              </a:path>
              <a:path w="2345826" h="831197" stroke="0" extrusionOk="0">
                <a:moveTo>
                  <a:pt x="0" y="0"/>
                </a:moveTo>
                <a:lnTo>
                  <a:pt x="0" y="0"/>
                </a:lnTo>
                <a:cubicBezTo>
                  <a:pt x="183152" y="-54247"/>
                  <a:pt x="324168" y="36336"/>
                  <a:pt x="609915" y="0"/>
                </a:cubicBezTo>
                <a:cubicBezTo>
                  <a:pt x="895662" y="-36336"/>
                  <a:pt x="979960" y="49744"/>
                  <a:pt x="1149455" y="0"/>
                </a:cubicBezTo>
                <a:cubicBezTo>
                  <a:pt x="1318950" y="-49744"/>
                  <a:pt x="1470464" y="45771"/>
                  <a:pt x="1665536" y="0"/>
                </a:cubicBezTo>
                <a:cubicBezTo>
                  <a:pt x="1860608" y="-45771"/>
                  <a:pt x="2042172" y="37424"/>
                  <a:pt x="2345826" y="0"/>
                </a:cubicBezTo>
                <a:lnTo>
                  <a:pt x="2345826" y="0"/>
                </a:lnTo>
                <a:cubicBezTo>
                  <a:pt x="2347107" y="155215"/>
                  <a:pt x="2307000" y="277455"/>
                  <a:pt x="2345826" y="415599"/>
                </a:cubicBezTo>
                <a:cubicBezTo>
                  <a:pt x="2384652" y="553743"/>
                  <a:pt x="2339822" y="700458"/>
                  <a:pt x="2345826" y="831197"/>
                </a:cubicBezTo>
                <a:lnTo>
                  <a:pt x="2345826" y="831197"/>
                </a:lnTo>
                <a:cubicBezTo>
                  <a:pt x="2082139" y="869681"/>
                  <a:pt x="1917952" y="812207"/>
                  <a:pt x="1782828" y="831197"/>
                </a:cubicBezTo>
                <a:cubicBezTo>
                  <a:pt x="1647704" y="850187"/>
                  <a:pt x="1369327" y="777064"/>
                  <a:pt x="1196371" y="831197"/>
                </a:cubicBezTo>
                <a:cubicBezTo>
                  <a:pt x="1023415" y="885330"/>
                  <a:pt x="903091" y="789515"/>
                  <a:pt x="609915" y="831197"/>
                </a:cubicBezTo>
                <a:cubicBezTo>
                  <a:pt x="316739" y="872879"/>
                  <a:pt x="159652" y="806016"/>
                  <a:pt x="0" y="831197"/>
                </a:cubicBezTo>
                <a:lnTo>
                  <a:pt x="0" y="831197"/>
                </a:lnTo>
                <a:cubicBezTo>
                  <a:pt x="-21098" y="719988"/>
                  <a:pt x="16499" y="560814"/>
                  <a:pt x="0" y="432222"/>
                </a:cubicBezTo>
                <a:cubicBezTo>
                  <a:pt x="-16499" y="303630"/>
                  <a:pt x="14747" y="169581"/>
                  <a:pt x="0" y="0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28575">
            <a:solidFill>
              <a:srgbClr val="FF94C3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3185172059">
                  <a:prstGeom prst="roundRect">
                    <a:avLst>
                      <a:gd name="adj" fmla="val 0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ln w="19050">
                  <a:solidFill>
                    <a:sysClr val="windowText" lastClr="000000"/>
                  </a:solidFill>
                </a:ln>
                <a:solidFill>
                  <a:srgbClr val="FF94C3"/>
                </a:solidFill>
                <a:latin typeface="UTM Avo" panose="02040603050506020204" pitchFamily="18" charset="0"/>
              </a:rPr>
              <a:t>mướt</a:t>
            </a:r>
            <a:endParaRPr lang="en-US" sz="4400" b="1" dirty="0">
              <a:ln w="19050">
                <a:solidFill>
                  <a:sysClr val="windowText" lastClr="000000"/>
                </a:solidFill>
              </a:ln>
              <a:solidFill>
                <a:srgbClr val="FF94C3"/>
              </a:solidFill>
              <a:latin typeface="UTM Avo" panose="02040603050506020204" pitchFamily="18" charset="0"/>
            </a:endParaRPr>
          </a:p>
        </p:txBody>
      </p:sp>
      <p:sp>
        <p:nvSpPr>
          <p:cNvPr id="51" name="Rectangle: Rounded Corners 3">
            <a:extLst>
              <a:ext uri="{FF2B5EF4-FFF2-40B4-BE49-F238E27FC236}">
                <a16:creationId xmlns:a16="http://schemas.microsoft.com/office/drawing/2014/main" xmlns="" id="{DCF5FA8B-F1F3-11F8-47C9-34789F70FA21}"/>
              </a:ext>
            </a:extLst>
          </p:cNvPr>
          <p:cNvSpPr/>
          <p:nvPr/>
        </p:nvSpPr>
        <p:spPr>
          <a:xfrm>
            <a:off x="9107904" y="4421752"/>
            <a:ext cx="2345826" cy="831197"/>
          </a:xfrm>
          <a:custGeom>
            <a:avLst/>
            <a:gdLst>
              <a:gd name="connsiteX0" fmla="*/ 0 w 2345826"/>
              <a:gd name="connsiteY0" fmla="*/ 0 h 831197"/>
              <a:gd name="connsiteX1" fmla="*/ 0 w 2345826"/>
              <a:gd name="connsiteY1" fmla="*/ 0 h 831197"/>
              <a:gd name="connsiteX2" fmla="*/ 609915 w 2345826"/>
              <a:gd name="connsiteY2" fmla="*/ 0 h 831197"/>
              <a:gd name="connsiteX3" fmla="*/ 1219830 w 2345826"/>
              <a:gd name="connsiteY3" fmla="*/ 0 h 831197"/>
              <a:gd name="connsiteX4" fmla="*/ 2345826 w 2345826"/>
              <a:gd name="connsiteY4" fmla="*/ 0 h 831197"/>
              <a:gd name="connsiteX5" fmla="*/ 2345826 w 2345826"/>
              <a:gd name="connsiteY5" fmla="*/ 0 h 831197"/>
              <a:gd name="connsiteX6" fmla="*/ 2345826 w 2345826"/>
              <a:gd name="connsiteY6" fmla="*/ 407287 h 831197"/>
              <a:gd name="connsiteX7" fmla="*/ 2345826 w 2345826"/>
              <a:gd name="connsiteY7" fmla="*/ 831197 h 831197"/>
              <a:gd name="connsiteX8" fmla="*/ 2345826 w 2345826"/>
              <a:gd name="connsiteY8" fmla="*/ 831197 h 831197"/>
              <a:gd name="connsiteX9" fmla="*/ 1712453 w 2345826"/>
              <a:gd name="connsiteY9" fmla="*/ 831197 h 831197"/>
              <a:gd name="connsiteX10" fmla="*/ 1079080 w 2345826"/>
              <a:gd name="connsiteY10" fmla="*/ 831197 h 831197"/>
              <a:gd name="connsiteX11" fmla="*/ 516082 w 2345826"/>
              <a:gd name="connsiteY11" fmla="*/ 831197 h 831197"/>
              <a:gd name="connsiteX12" fmla="*/ 0 w 2345826"/>
              <a:gd name="connsiteY12" fmla="*/ 831197 h 831197"/>
              <a:gd name="connsiteX13" fmla="*/ 0 w 2345826"/>
              <a:gd name="connsiteY13" fmla="*/ 831197 h 831197"/>
              <a:gd name="connsiteX14" fmla="*/ 0 w 2345826"/>
              <a:gd name="connsiteY14" fmla="*/ 432222 h 831197"/>
              <a:gd name="connsiteX15" fmla="*/ 0 w 2345826"/>
              <a:gd name="connsiteY15" fmla="*/ 0 h 8311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345826" h="831197" fill="none" extrusionOk="0">
                <a:moveTo>
                  <a:pt x="0" y="0"/>
                </a:moveTo>
                <a:lnTo>
                  <a:pt x="0" y="0"/>
                </a:lnTo>
                <a:cubicBezTo>
                  <a:pt x="289543" y="-6422"/>
                  <a:pt x="421945" y="63258"/>
                  <a:pt x="609915" y="0"/>
                </a:cubicBezTo>
                <a:cubicBezTo>
                  <a:pt x="797885" y="-63258"/>
                  <a:pt x="988198" y="86"/>
                  <a:pt x="1219830" y="0"/>
                </a:cubicBezTo>
                <a:cubicBezTo>
                  <a:pt x="1451463" y="-86"/>
                  <a:pt x="1988270" y="52"/>
                  <a:pt x="2345826" y="0"/>
                </a:cubicBezTo>
                <a:lnTo>
                  <a:pt x="2345826" y="0"/>
                </a:lnTo>
                <a:cubicBezTo>
                  <a:pt x="2377735" y="150343"/>
                  <a:pt x="2328446" y="267226"/>
                  <a:pt x="2345826" y="407287"/>
                </a:cubicBezTo>
                <a:cubicBezTo>
                  <a:pt x="2363206" y="547348"/>
                  <a:pt x="2345163" y="648641"/>
                  <a:pt x="2345826" y="831197"/>
                </a:cubicBezTo>
                <a:lnTo>
                  <a:pt x="2345826" y="831197"/>
                </a:lnTo>
                <a:cubicBezTo>
                  <a:pt x="2114160" y="877373"/>
                  <a:pt x="1900838" y="756766"/>
                  <a:pt x="1712453" y="831197"/>
                </a:cubicBezTo>
                <a:cubicBezTo>
                  <a:pt x="1524068" y="905628"/>
                  <a:pt x="1235217" y="802544"/>
                  <a:pt x="1079080" y="831197"/>
                </a:cubicBezTo>
                <a:cubicBezTo>
                  <a:pt x="922943" y="859850"/>
                  <a:pt x="668692" y="793918"/>
                  <a:pt x="516082" y="831197"/>
                </a:cubicBezTo>
                <a:cubicBezTo>
                  <a:pt x="363472" y="868476"/>
                  <a:pt x="189865" y="812151"/>
                  <a:pt x="0" y="831197"/>
                </a:cubicBezTo>
                <a:lnTo>
                  <a:pt x="0" y="831197"/>
                </a:lnTo>
                <a:cubicBezTo>
                  <a:pt x="-585" y="668528"/>
                  <a:pt x="23810" y="566291"/>
                  <a:pt x="0" y="432222"/>
                </a:cubicBezTo>
                <a:cubicBezTo>
                  <a:pt x="-23810" y="298154"/>
                  <a:pt x="5500" y="138389"/>
                  <a:pt x="0" y="0"/>
                </a:cubicBezTo>
                <a:close/>
              </a:path>
              <a:path w="2345826" h="831197" stroke="0" extrusionOk="0">
                <a:moveTo>
                  <a:pt x="0" y="0"/>
                </a:moveTo>
                <a:lnTo>
                  <a:pt x="0" y="0"/>
                </a:lnTo>
                <a:cubicBezTo>
                  <a:pt x="183152" y="-54247"/>
                  <a:pt x="324168" y="36336"/>
                  <a:pt x="609915" y="0"/>
                </a:cubicBezTo>
                <a:cubicBezTo>
                  <a:pt x="895662" y="-36336"/>
                  <a:pt x="979960" y="49744"/>
                  <a:pt x="1149455" y="0"/>
                </a:cubicBezTo>
                <a:cubicBezTo>
                  <a:pt x="1318950" y="-49744"/>
                  <a:pt x="1470464" y="45771"/>
                  <a:pt x="1665536" y="0"/>
                </a:cubicBezTo>
                <a:cubicBezTo>
                  <a:pt x="1860608" y="-45771"/>
                  <a:pt x="2042172" y="37424"/>
                  <a:pt x="2345826" y="0"/>
                </a:cubicBezTo>
                <a:lnTo>
                  <a:pt x="2345826" y="0"/>
                </a:lnTo>
                <a:cubicBezTo>
                  <a:pt x="2347107" y="155215"/>
                  <a:pt x="2307000" y="277455"/>
                  <a:pt x="2345826" y="415599"/>
                </a:cubicBezTo>
                <a:cubicBezTo>
                  <a:pt x="2384652" y="553743"/>
                  <a:pt x="2339822" y="700458"/>
                  <a:pt x="2345826" y="831197"/>
                </a:cubicBezTo>
                <a:lnTo>
                  <a:pt x="2345826" y="831197"/>
                </a:lnTo>
                <a:cubicBezTo>
                  <a:pt x="2082139" y="869681"/>
                  <a:pt x="1917952" y="812207"/>
                  <a:pt x="1782828" y="831197"/>
                </a:cubicBezTo>
                <a:cubicBezTo>
                  <a:pt x="1647704" y="850187"/>
                  <a:pt x="1369327" y="777064"/>
                  <a:pt x="1196371" y="831197"/>
                </a:cubicBezTo>
                <a:cubicBezTo>
                  <a:pt x="1023415" y="885330"/>
                  <a:pt x="903091" y="789515"/>
                  <a:pt x="609915" y="831197"/>
                </a:cubicBezTo>
                <a:cubicBezTo>
                  <a:pt x="316739" y="872879"/>
                  <a:pt x="159652" y="806016"/>
                  <a:pt x="0" y="831197"/>
                </a:cubicBezTo>
                <a:lnTo>
                  <a:pt x="0" y="831197"/>
                </a:lnTo>
                <a:cubicBezTo>
                  <a:pt x="-21098" y="719988"/>
                  <a:pt x="16499" y="560814"/>
                  <a:pt x="0" y="432222"/>
                </a:cubicBezTo>
                <a:cubicBezTo>
                  <a:pt x="-16499" y="303630"/>
                  <a:pt x="14747" y="169581"/>
                  <a:pt x="0" y="0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28575">
            <a:solidFill>
              <a:srgbClr val="FF94C3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3185172059">
                  <a:prstGeom prst="roundRect">
                    <a:avLst>
                      <a:gd name="adj" fmla="val 0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ln w="19050">
                  <a:solidFill>
                    <a:sysClr val="windowText" lastClr="000000"/>
                  </a:solidFill>
                </a:ln>
                <a:solidFill>
                  <a:srgbClr val="FF94C3"/>
                </a:solidFill>
                <a:latin typeface="UTM Avo" panose="02040603050506020204" pitchFamily="18" charset="0"/>
              </a:rPr>
              <a:t>mượt</a:t>
            </a:r>
            <a:endParaRPr lang="en-US" sz="4400" b="1" dirty="0">
              <a:ln w="19050">
                <a:solidFill>
                  <a:sysClr val="windowText" lastClr="000000"/>
                </a:solidFill>
              </a:ln>
              <a:solidFill>
                <a:srgbClr val="FF94C3"/>
              </a:solidFill>
              <a:latin typeface="UTM Avo" panose="02040603050506020204" pitchFamily="18" charset="0"/>
            </a:endParaRPr>
          </a:p>
        </p:txBody>
      </p:sp>
      <p:grpSp>
        <p:nvGrpSpPr>
          <p:cNvPr id="54" name="Group 53">
            <a:extLst>
              <a:ext uri="{FF2B5EF4-FFF2-40B4-BE49-F238E27FC236}">
                <a16:creationId xmlns:a16="http://schemas.microsoft.com/office/drawing/2014/main" xmlns="" id="{0E16DF74-6328-0D71-0AC6-E54F57E75870}"/>
              </a:ext>
            </a:extLst>
          </p:cNvPr>
          <p:cNvGrpSpPr/>
          <p:nvPr/>
        </p:nvGrpSpPr>
        <p:grpSpPr>
          <a:xfrm>
            <a:off x="738270" y="5354381"/>
            <a:ext cx="3358243" cy="972308"/>
            <a:chOff x="785835" y="4987160"/>
            <a:chExt cx="3358243" cy="972308"/>
          </a:xfrm>
        </p:grpSpPr>
        <p:sp>
          <p:nvSpPr>
            <p:cNvPr id="52" name="Rectangle: Rounded Corners 3">
              <a:extLst>
                <a:ext uri="{FF2B5EF4-FFF2-40B4-BE49-F238E27FC236}">
                  <a16:creationId xmlns:a16="http://schemas.microsoft.com/office/drawing/2014/main" xmlns="" id="{96649BD2-B01C-E8FB-84C2-5ABFF9E0CEED}"/>
                </a:ext>
              </a:extLst>
            </p:cNvPr>
            <p:cNvSpPr/>
            <p:nvPr/>
          </p:nvSpPr>
          <p:spPr>
            <a:xfrm>
              <a:off x="785835" y="4987160"/>
              <a:ext cx="3358243" cy="972308"/>
            </a:xfrm>
            <a:custGeom>
              <a:avLst/>
              <a:gdLst>
                <a:gd name="connsiteX0" fmla="*/ 0 w 3358243"/>
                <a:gd name="connsiteY0" fmla="*/ 0 h 972308"/>
                <a:gd name="connsiteX1" fmla="*/ 0 w 3358243"/>
                <a:gd name="connsiteY1" fmla="*/ 0 h 972308"/>
                <a:gd name="connsiteX2" fmla="*/ 492542 w 3358243"/>
                <a:gd name="connsiteY2" fmla="*/ 0 h 972308"/>
                <a:gd name="connsiteX3" fmla="*/ 1119414 w 3358243"/>
                <a:gd name="connsiteY3" fmla="*/ 0 h 972308"/>
                <a:gd name="connsiteX4" fmla="*/ 1712704 w 3358243"/>
                <a:gd name="connsiteY4" fmla="*/ 0 h 972308"/>
                <a:gd name="connsiteX5" fmla="*/ 2238829 w 3358243"/>
                <a:gd name="connsiteY5" fmla="*/ 0 h 972308"/>
                <a:gd name="connsiteX6" fmla="*/ 2764953 w 3358243"/>
                <a:gd name="connsiteY6" fmla="*/ 0 h 972308"/>
                <a:gd name="connsiteX7" fmla="*/ 3358243 w 3358243"/>
                <a:gd name="connsiteY7" fmla="*/ 0 h 972308"/>
                <a:gd name="connsiteX8" fmla="*/ 3358243 w 3358243"/>
                <a:gd name="connsiteY8" fmla="*/ 0 h 972308"/>
                <a:gd name="connsiteX9" fmla="*/ 3358243 w 3358243"/>
                <a:gd name="connsiteY9" fmla="*/ 476431 h 972308"/>
                <a:gd name="connsiteX10" fmla="*/ 3358243 w 3358243"/>
                <a:gd name="connsiteY10" fmla="*/ 972308 h 972308"/>
                <a:gd name="connsiteX11" fmla="*/ 3358243 w 3358243"/>
                <a:gd name="connsiteY11" fmla="*/ 972308 h 972308"/>
                <a:gd name="connsiteX12" fmla="*/ 2731371 w 3358243"/>
                <a:gd name="connsiteY12" fmla="*/ 972308 h 972308"/>
                <a:gd name="connsiteX13" fmla="*/ 2205246 w 3358243"/>
                <a:gd name="connsiteY13" fmla="*/ 972308 h 972308"/>
                <a:gd name="connsiteX14" fmla="*/ 1712704 w 3358243"/>
                <a:gd name="connsiteY14" fmla="*/ 972308 h 972308"/>
                <a:gd name="connsiteX15" fmla="*/ 1085832 w 3358243"/>
                <a:gd name="connsiteY15" fmla="*/ 972308 h 972308"/>
                <a:gd name="connsiteX16" fmla="*/ 593290 w 3358243"/>
                <a:gd name="connsiteY16" fmla="*/ 972308 h 972308"/>
                <a:gd name="connsiteX17" fmla="*/ 0 w 3358243"/>
                <a:gd name="connsiteY17" fmla="*/ 972308 h 972308"/>
                <a:gd name="connsiteX18" fmla="*/ 0 w 3358243"/>
                <a:gd name="connsiteY18" fmla="*/ 972308 h 972308"/>
                <a:gd name="connsiteX19" fmla="*/ 0 w 3358243"/>
                <a:gd name="connsiteY19" fmla="*/ 486154 h 972308"/>
                <a:gd name="connsiteX20" fmla="*/ 0 w 3358243"/>
                <a:gd name="connsiteY20" fmla="*/ 0 h 9723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358243" h="972308" fill="none" extrusionOk="0">
                  <a:moveTo>
                    <a:pt x="0" y="0"/>
                  </a:moveTo>
                  <a:lnTo>
                    <a:pt x="0" y="0"/>
                  </a:lnTo>
                  <a:cubicBezTo>
                    <a:pt x="131122" y="-52680"/>
                    <a:pt x="370605" y="32136"/>
                    <a:pt x="492542" y="0"/>
                  </a:cubicBezTo>
                  <a:cubicBezTo>
                    <a:pt x="614479" y="-32136"/>
                    <a:pt x="865316" y="42619"/>
                    <a:pt x="1119414" y="0"/>
                  </a:cubicBezTo>
                  <a:cubicBezTo>
                    <a:pt x="1373512" y="-42619"/>
                    <a:pt x="1556541" y="11205"/>
                    <a:pt x="1712704" y="0"/>
                  </a:cubicBezTo>
                  <a:cubicBezTo>
                    <a:pt x="1868867" y="-11205"/>
                    <a:pt x="2060793" y="18550"/>
                    <a:pt x="2238829" y="0"/>
                  </a:cubicBezTo>
                  <a:cubicBezTo>
                    <a:pt x="2416866" y="-18550"/>
                    <a:pt x="2607707" y="50366"/>
                    <a:pt x="2764953" y="0"/>
                  </a:cubicBezTo>
                  <a:cubicBezTo>
                    <a:pt x="2922199" y="-50366"/>
                    <a:pt x="3085091" y="54893"/>
                    <a:pt x="3358243" y="0"/>
                  </a:cubicBezTo>
                  <a:lnTo>
                    <a:pt x="3358243" y="0"/>
                  </a:lnTo>
                  <a:cubicBezTo>
                    <a:pt x="3405879" y="233880"/>
                    <a:pt x="3344148" y="323645"/>
                    <a:pt x="3358243" y="476431"/>
                  </a:cubicBezTo>
                  <a:cubicBezTo>
                    <a:pt x="3372338" y="629217"/>
                    <a:pt x="3351667" y="832546"/>
                    <a:pt x="3358243" y="972308"/>
                  </a:cubicBezTo>
                  <a:lnTo>
                    <a:pt x="3358243" y="972308"/>
                  </a:lnTo>
                  <a:cubicBezTo>
                    <a:pt x="3179913" y="1045296"/>
                    <a:pt x="2872524" y="970292"/>
                    <a:pt x="2731371" y="972308"/>
                  </a:cubicBezTo>
                  <a:cubicBezTo>
                    <a:pt x="2590218" y="974324"/>
                    <a:pt x="2438410" y="955606"/>
                    <a:pt x="2205246" y="972308"/>
                  </a:cubicBezTo>
                  <a:cubicBezTo>
                    <a:pt x="1972083" y="989010"/>
                    <a:pt x="1812989" y="959745"/>
                    <a:pt x="1712704" y="972308"/>
                  </a:cubicBezTo>
                  <a:cubicBezTo>
                    <a:pt x="1612419" y="984871"/>
                    <a:pt x="1330787" y="954776"/>
                    <a:pt x="1085832" y="972308"/>
                  </a:cubicBezTo>
                  <a:cubicBezTo>
                    <a:pt x="840877" y="989840"/>
                    <a:pt x="835952" y="958666"/>
                    <a:pt x="593290" y="972308"/>
                  </a:cubicBezTo>
                  <a:cubicBezTo>
                    <a:pt x="350628" y="985950"/>
                    <a:pt x="135137" y="930145"/>
                    <a:pt x="0" y="972308"/>
                  </a:cubicBezTo>
                  <a:lnTo>
                    <a:pt x="0" y="972308"/>
                  </a:lnTo>
                  <a:cubicBezTo>
                    <a:pt x="-23694" y="770505"/>
                    <a:pt x="2446" y="680744"/>
                    <a:pt x="0" y="486154"/>
                  </a:cubicBezTo>
                  <a:cubicBezTo>
                    <a:pt x="-2446" y="291564"/>
                    <a:pt x="56373" y="115390"/>
                    <a:pt x="0" y="0"/>
                  </a:cubicBezTo>
                  <a:close/>
                </a:path>
                <a:path w="3358243" h="972308" stroke="0" extrusionOk="0">
                  <a:moveTo>
                    <a:pt x="0" y="0"/>
                  </a:moveTo>
                  <a:lnTo>
                    <a:pt x="0" y="0"/>
                  </a:lnTo>
                  <a:cubicBezTo>
                    <a:pt x="253186" y="-43835"/>
                    <a:pt x="446428" y="24259"/>
                    <a:pt x="593290" y="0"/>
                  </a:cubicBezTo>
                  <a:cubicBezTo>
                    <a:pt x="740152" y="-24259"/>
                    <a:pt x="866082" y="3383"/>
                    <a:pt x="1085832" y="0"/>
                  </a:cubicBezTo>
                  <a:cubicBezTo>
                    <a:pt x="1305582" y="-3383"/>
                    <a:pt x="1395417" y="48827"/>
                    <a:pt x="1544792" y="0"/>
                  </a:cubicBezTo>
                  <a:cubicBezTo>
                    <a:pt x="1694167" y="-48827"/>
                    <a:pt x="1834030" y="51986"/>
                    <a:pt x="2037334" y="0"/>
                  </a:cubicBezTo>
                  <a:cubicBezTo>
                    <a:pt x="2240638" y="-51986"/>
                    <a:pt x="2401340" y="41196"/>
                    <a:pt x="2597041" y="0"/>
                  </a:cubicBezTo>
                  <a:cubicBezTo>
                    <a:pt x="2792742" y="-41196"/>
                    <a:pt x="3166147" y="28641"/>
                    <a:pt x="3358243" y="0"/>
                  </a:cubicBezTo>
                  <a:lnTo>
                    <a:pt x="3358243" y="0"/>
                  </a:lnTo>
                  <a:cubicBezTo>
                    <a:pt x="3384471" y="169348"/>
                    <a:pt x="3302421" y="260043"/>
                    <a:pt x="3358243" y="495877"/>
                  </a:cubicBezTo>
                  <a:cubicBezTo>
                    <a:pt x="3414065" y="731711"/>
                    <a:pt x="3358195" y="854780"/>
                    <a:pt x="3358243" y="972308"/>
                  </a:cubicBezTo>
                  <a:lnTo>
                    <a:pt x="3358243" y="972308"/>
                  </a:lnTo>
                  <a:cubicBezTo>
                    <a:pt x="3179120" y="1014914"/>
                    <a:pt x="3018953" y="972003"/>
                    <a:pt x="2865701" y="972308"/>
                  </a:cubicBezTo>
                  <a:cubicBezTo>
                    <a:pt x="2712449" y="972613"/>
                    <a:pt x="2455405" y="921455"/>
                    <a:pt x="2339576" y="972308"/>
                  </a:cubicBezTo>
                  <a:cubicBezTo>
                    <a:pt x="2223748" y="1023161"/>
                    <a:pt x="1973683" y="928989"/>
                    <a:pt x="1847034" y="972308"/>
                  </a:cubicBezTo>
                  <a:cubicBezTo>
                    <a:pt x="1720385" y="1015627"/>
                    <a:pt x="1547059" y="907928"/>
                    <a:pt x="1253744" y="972308"/>
                  </a:cubicBezTo>
                  <a:cubicBezTo>
                    <a:pt x="960429" y="1036688"/>
                    <a:pt x="909655" y="913678"/>
                    <a:pt x="761202" y="972308"/>
                  </a:cubicBezTo>
                  <a:cubicBezTo>
                    <a:pt x="612749" y="1030938"/>
                    <a:pt x="343929" y="954131"/>
                    <a:pt x="0" y="972308"/>
                  </a:cubicBezTo>
                  <a:lnTo>
                    <a:pt x="0" y="972308"/>
                  </a:lnTo>
                  <a:cubicBezTo>
                    <a:pt x="-37729" y="740621"/>
                    <a:pt x="56213" y="641556"/>
                    <a:pt x="0" y="476431"/>
                  </a:cubicBezTo>
                  <a:cubicBezTo>
                    <a:pt x="-56213" y="311306"/>
                    <a:pt x="10019" y="213301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 w="28575">
              <a:solidFill>
                <a:schemeClr val="tx1"/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xmlns="" sd="3185172059">
                    <a:prstGeom prst="roundRect">
                      <a:avLst>
                        <a:gd name="adj" fmla="val 0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 dirty="0" err="1">
                  <a:ln w="19050">
                    <a:solidFill>
                      <a:sysClr val="windowText" lastClr="000000"/>
                    </a:solidFill>
                  </a:ln>
                  <a:solidFill>
                    <a:schemeClr val="bg2">
                      <a:lumMod val="50000"/>
                    </a:schemeClr>
                  </a:solidFill>
                  <a:latin typeface="UTM Avo" panose="02040603050506020204" pitchFamily="18" charset="0"/>
                </a:rPr>
                <a:t>thước</a:t>
              </a:r>
              <a:r>
                <a:rPr lang="en-US" sz="4400" b="1" dirty="0">
                  <a:ln w="19050">
                    <a:solidFill>
                      <a:sysClr val="windowText" lastClr="000000"/>
                    </a:solidFill>
                  </a:ln>
                  <a:solidFill>
                    <a:schemeClr val="bg2">
                      <a:lumMod val="5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4400" b="1" dirty="0" err="1">
                  <a:ln w="19050">
                    <a:solidFill>
                      <a:sysClr val="windowText" lastClr="000000"/>
                    </a:solidFill>
                  </a:ln>
                  <a:solidFill>
                    <a:schemeClr val="bg2">
                      <a:lumMod val="50000"/>
                    </a:schemeClr>
                  </a:solidFill>
                  <a:latin typeface="UTM Avo" panose="02040603050506020204" pitchFamily="18" charset="0"/>
                </a:rPr>
                <a:t>kẻ</a:t>
              </a:r>
              <a:endParaRPr lang="en-US" sz="4400" b="1" dirty="0">
                <a:ln w="19050">
                  <a:solidFill>
                    <a:sysClr val="windowText" lastClr="000000"/>
                  </a:solidFill>
                </a:ln>
                <a:solidFill>
                  <a:schemeClr val="bg2">
                    <a:lumMod val="50000"/>
                  </a:schemeClr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xmlns="" id="{F7E4E9EE-6FCD-BF79-C07D-CEC8B0C7713F}"/>
                </a:ext>
              </a:extLst>
            </p:cNvPr>
            <p:cNvSpPr txBox="1"/>
            <p:nvPr/>
          </p:nvSpPr>
          <p:spPr>
            <a:xfrm>
              <a:off x="1584252" y="5094823"/>
              <a:ext cx="1419174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b="1" dirty="0" err="1">
                  <a:ln w="19050">
                    <a:solidFill>
                      <a:sysClr val="windowText" lastClr="000000"/>
                    </a:solidFill>
                  </a:ln>
                  <a:solidFill>
                    <a:srgbClr val="FFC000"/>
                  </a:solidFill>
                  <a:latin typeface="UTM Avo" panose="02040603050506020204" pitchFamily="18" charset="0"/>
                  <a:cs typeface="Arial" pitchFamily="34" charset="0"/>
                </a:rPr>
                <a:t>ươc</a:t>
              </a:r>
              <a:endParaRPr kumimoji="0" lang="en-US" sz="4400" b="1" i="0" u="none" strike="noStrike" kern="1200" cap="none" spc="0" normalizeH="0" baseline="0" noProof="0" dirty="0">
                <a:ln w="19050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itchFamily="34" charset="0"/>
              </a:endParaRP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xmlns="" id="{FF6EB95F-1F9C-9CE5-9149-2D9DF659B1B5}"/>
              </a:ext>
            </a:extLst>
          </p:cNvPr>
          <p:cNvGrpSpPr/>
          <p:nvPr/>
        </p:nvGrpSpPr>
        <p:grpSpPr>
          <a:xfrm>
            <a:off x="4398198" y="5354381"/>
            <a:ext cx="3358243" cy="972308"/>
            <a:chOff x="4480477" y="4987160"/>
            <a:chExt cx="3358243" cy="972308"/>
          </a:xfrm>
        </p:grpSpPr>
        <p:sp>
          <p:nvSpPr>
            <p:cNvPr id="55" name="Rectangle: Rounded Corners 54">
              <a:extLst>
                <a:ext uri="{FF2B5EF4-FFF2-40B4-BE49-F238E27FC236}">
                  <a16:creationId xmlns:a16="http://schemas.microsoft.com/office/drawing/2014/main" xmlns="" id="{8199C909-02C2-CBDA-ECAB-D2273275D9B9}"/>
                </a:ext>
              </a:extLst>
            </p:cNvPr>
            <p:cNvSpPr/>
            <p:nvPr/>
          </p:nvSpPr>
          <p:spPr>
            <a:xfrm>
              <a:off x="4480477" y="4987160"/>
              <a:ext cx="3358243" cy="972308"/>
            </a:xfrm>
            <a:custGeom>
              <a:avLst/>
              <a:gdLst>
                <a:gd name="connsiteX0" fmla="*/ 0 w 3358243"/>
                <a:gd name="connsiteY0" fmla="*/ 0 h 972308"/>
                <a:gd name="connsiteX1" fmla="*/ 0 w 3358243"/>
                <a:gd name="connsiteY1" fmla="*/ 0 h 972308"/>
                <a:gd name="connsiteX2" fmla="*/ 492542 w 3358243"/>
                <a:gd name="connsiteY2" fmla="*/ 0 h 972308"/>
                <a:gd name="connsiteX3" fmla="*/ 1119414 w 3358243"/>
                <a:gd name="connsiteY3" fmla="*/ 0 h 972308"/>
                <a:gd name="connsiteX4" fmla="*/ 1712704 w 3358243"/>
                <a:gd name="connsiteY4" fmla="*/ 0 h 972308"/>
                <a:gd name="connsiteX5" fmla="*/ 2238829 w 3358243"/>
                <a:gd name="connsiteY5" fmla="*/ 0 h 972308"/>
                <a:gd name="connsiteX6" fmla="*/ 2764953 w 3358243"/>
                <a:gd name="connsiteY6" fmla="*/ 0 h 972308"/>
                <a:gd name="connsiteX7" fmla="*/ 3358243 w 3358243"/>
                <a:gd name="connsiteY7" fmla="*/ 0 h 972308"/>
                <a:gd name="connsiteX8" fmla="*/ 3358243 w 3358243"/>
                <a:gd name="connsiteY8" fmla="*/ 0 h 972308"/>
                <a:gd name="connsiteX9" fmla="*/ 3358243 w 3358243"/>
                <a:gd name="connsiteY9" fmla="*/ 476431 h 972308"/>
                <a:gd name="connsiteX10" fmla="*/ 3358243 w 3358243"/>
                <a:gd name="connsiteY10" fmla="*/ 972308 h 972308"/>
                <a:gd name="connsiteX11" fmla="*/ 3358243 w 3358243"/>
                <a:gd name="connsiteY11" fmla="*/ 972308 h 972308"/>
                <a:gd name="connsiteX12" fmla="*/ 2731371 w 3358243"/>
                <a:gd name="connsiteY12" fmla="*/ 972308 h 972308"/>
                <a:gd name="connsiteX13" fmla="*/ 2205246 w 3358243"/>
                <a:gd name="connsiteY13" fmla="*/ 972308 h 972308"/>
                <a:gd name="connsiteX14" fmla="*/ 1712704 w 3358243"/>
                <a:gd name="connsiteY14" fmla="*/ 972308 h 972308"/>
                <a:gd name="connsiteX15" fmla="*/ 1085832 w 3358243"/>
                <a:gd name="connsiteY15" fmla="*/ 972308 h 972308"/>
                <a:gd name="connsiteX16" fmla="*/ 593290 w 3358243"/>
                <a:gd name="connsiteY16" fmla="*/ 972308 h 972308"/>
                <a:gd name="connsiteX17" fmla="*/ 0 w 3358243"/>
                <a:gd name="connsiteY17" fmla="*/ 972308 h 972308"/>
                <a:gd name="connsiteX18" fmla="*/ 0 w 3358243"/>
                <a:gd name="connsiteY18" fmla="*/ 972308 h 972308"/>
                <a:gd name="connsiteX19" fmla="*/ 0 w 3358243"/>
                <a:gd name="connsiteY19" fmla="*/ 486154 h 972308"/>
                <a:gd name="connsiteX20" fmla="*/ 0 w 3358243"/>
                <a:gd name="connsiteY20" fmla="*/ 0 h 9723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358243" h="972308" fill="none" extrusionOk="0">
                  <a:moveTo>
                    <a:pt x="0" y="0"/>
                  </a:moveTo>
                  <a:lnTo>
                    <a:pt x="0" y="0"/>
                  </a:lnTo>
                  <a:cubicBezTo>
                    <a:pt x="131122" y="-52680"/>
                    <a:pt x="370605" y="32136"/>
                    <a:pt x="492542" y="0"/>
                  </a:cubicBezTo>
                  <a:cubicBezTo>
                    <a:pt x="614479" y="-32136"/>
                    <a:pt x="865316" y="42619"/>
                    <a:pt x="1119414" y="0"/>
                  </a:cubicBezTo>
                  <a:cubicBezTo>
                    <a:pt x="1373512" y="-42619"/>
                    <a:pt x="1556541" y="11205"/>
                    <a:pt x="1712704" y="0"/>
                  </a:cubicBezTo>
                  <a:cubicBezTo>
                    <a:pt x="1868867" y="-11205"/>
                    <a:pt x="2060793" y="18550"/>
                    <a:pt x="2238829" y="0"/>
                  </a:cubicBezTo>
                  <a:cubicBezTo>
                    <a:pt x="2416866" y="-18550"/>
                    <a:pt x="2607707" y="50366"/>
                    <a:pt x="2764953" y="0"/>
                  </a:cubicBezTo>
                  <a:cubicBezTo>
                    <a:pt x="2922199" y="-50366"/>
                    <a:pt x="3085091" y="54893"/>
                    <a:pt x="3358243" y="0"/>
                  </a:cubicBezTo>
                  <a:lnTo>
                    <a:pt x="3358243" y="0"/>
                  </a:lnTo>
                  <a:cubicBezTo>
                    <a:pt x="3405879" y="233880"/>
                    <a:pt x="3344148" y="323645"/>
                    <a:pt x="3358243" y="476431"/>
                  </a:cubicBezTo>
                  <a:cubicBezTo>
                    <a:pt x="3372338" y="629217"/>
                    <a:pt x="3351667" y="832546"/>
                    <a:pt x="3358243" y="972308"/>
                  </a:cubicBezTo>
                  <a:lnTo>
                    <a:pt x="3358243" y="972308"/>
                  </a:lnTo>
                  <a:cubicBezTo>
                    <a:pt x="3179913" y="1045296"/>
                    <a:pt x="2872524" y="970292"/>
                    <a:pt x="2731371" y="972308"/>
                  </a:cubicBezTo>
                  <a:cubicBezTo>
                    <a:pt x="2590218" y="974324"/>
                    <a:pt x="2438410" y="955606"/>
                    <a:pt x="2205246" y="972308"/>
                  </a:cubicBezTo>
                  <a:cubicBezTo>
                    <a:pt x="1972083" y="989010"/>
                    <a:pt x="1812989" y="959745"/>
                    <a:pt x="1712704" y="972308"/>
                  </a:cubicBezTo>
                  <a:cubicBezTo>
                    <a:pt x="1612419" y="984871"/>
                    <a:pt x="1330787" y="954776"/>
                    <a:pt x="1085832" y="972308"/>
                  </a:cubicBezTo>
                  <a:cubicBezTo>
                    <a:pt x="840877" y="989840"/>
                    <a:pt x="835952" y="958666"/>
                    <a:pt x="593290" y="972308"/>
                  </a:cubicBezTo>
                  <a:cubicBezTo>
                    <a:pt x="350628" y="985950"/>
                    <a:pt x="135137" y="930145"/>
                    <a:pt x="0" y="972308"/>
                  </a:cubicBezTo>
                  <a:lnTo>
                    <a:pt x="0" y="972308"/>
                  </a:lnTo>
                  <a:cubicBezTo>
                    <a:pt x="-23694" y="770505"/>
                    <a:pt x="2446" y="680744"/>
                    <a:pt x="0" y="486154"/>
                  </a:cubicBezTo>
                  <a:cubicBezTo>
                    <a:pt x="-2446" y="291564"/>
                    <a:pt x="56373" y="115390"/>
                    <a:pt x="0" y="0"/>
                  </a:cubicBezTo>
                  <a:close/>
                </a:path>
                <a:path w="3358243" h="972308" stroke="0" extrusionOk="0">
                  <a:moveTo>
                    <a:pt x="0" y="0"/>
                  </a:moveTo>
                  <a:lnTo>
                    <a:pt x="0" y="0"/>
                  </a:lnTo>
                  <a:cubicBezTo>
                    <a:pt x="253186" y="-43835"/>
                    <a:pt x="446428" y="24259"/>
                    <a:pt x="593290" y="0"/>
                  </a:cubicBezTo>
                  <a:cubicBezTo>
                    <a:pt x="740152" y="-24259"/>
                    <a:pt x="866082" y="3383"/>
                    <a:pt x="1085832" y="0"/>
                  </a:cubicBezTo>
                  <a:cubicBezTo>
                    <a:pt x="1305582" y="-3383"/>
                    <a:pt x="1395417" y="48827"/>
                    <a:pt x="1544792" y="0"/>
                  </a:cubicBezTo>
                  <a:cubicBezTo>
                    <a:pt x="1694167" y="-48827"/>
                    <a:pt x="1834030" y="51986"/>
                    <a:pt x="2037334" y="0"/>
                  </a:cubicBezTo>
                  <a:cubicBezTo>
                    <a:pt x="2240638" y="-51986"/>
                    <a:pt x="2401340" y="41196"/>
                    <a:pt x="2597041" y="0"/>
                  </a:cubicBezTo>
                  <a:cubicBezTo>
                    <a:pt x="2792742" y="-41196"/>
                    <a:pt x="3166147" y="28641"/>
                    <a:pt x="3358243" y="0"/>
                  </a:cubicBezTo>
                  <a:lnTo>
                    <a:pt x="3358243" y="0"/>
                  </a:lnTo>
                  <a:cubicBezTo>
                    <a:pt x="3384471" y="169348"/>
                    <a:pt x="3302421" y="260043"/>
                    <a:pt x="3358243" y="495877"/>
                  </a:cubicBezTo>
                  <a:cubicBezTo>
                    <a:pt x="3414065" y="731711"/>
                    <a:pt x="3358195" y="854780"/>
                    <a:pt x="3358243" y="972308"/>
                  </a:cubicBezTo>
                  <a:lnTo>
                    <a:pt x="3358243" y="972308"/>
                  </a:lnTo>
                  <a:cubicBezTo>
                    <a:pt x="3179120" y="1014914"/>
                    <a:pt x="3018953" y="972003"/>
                    <a:pt x="2865701" y="972308"/>
                  </a:cubicBezTo>
                  <a:cubicBezTo>
                    <a:pt x="2712449" y="972613"/>
                    <a:pt x="2455405" y="921455"/>
                    <a:pt x="2339576" y="972308"/>
                  </a:cubicBezTo>
                  <a:cubicBezTo>
                    <a:pt x="2223748" y="1023161"/>
                    <a:pt x="1973683" y="928989"/>
                    <a:pt x="1847034" y="972308"/>
                  </a:cubicBezTo>
                  <a:cubicBezTo>
                    <a:pt x="1720385" y="1015627"/>
                    <a:pt x="1547059" y="907928"/>
                    <a:pt x="1253744" y="972308"/>
                  </a:cubicBezTo>
                  <a:cubicBezTo>
                    <a:pt x="960429" y="1036688"/>
                    <a:pt x="909655" y="913678"/>
                    <a:pt x="761202" y="972308"/>
                  </a:cubicBezTo>
                  <a:cubicBezTo>
                    <a:pt x="612749" y="1030938"/>
                    <a:pt x="343929" y="954131"/>
                    <a:pt x="0" y="972308"/>
                  </a:cubicBezTo>
                  <a:lnTo>
                    <a:pt x="0" y="972308"/>
                  </a:lnTo>
                  <a:cubicBezTo>
                    <a:pt x="-37729" y="740621"/>
                    <a:pt x="56213" y="641556"/>
                    <a:pt x="0" y="476431"/>
                  </a:cubicBezTo>
                  <a:cubicBezTo>
                    <a:pt x="-56213" y="311306"/>
                    <a:pt x="10019" y="213301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 w="28575">
              <a:solidFill>
                <a:schemeClr val="tx1"/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xmlns="" sd="3185172059">
                    <a:prstGeom prst="roundRect">
                      <a:avLst>
                        <a:gd name="adj" fmla="val 0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 dirty="0" err="1">
                  <a:ln w="19050">
                    <a:solidFill>
                      <a:sysClr val="windowText" lastClr="000000"/>
                    </a:solidFill>
                  </a:ln>
                  <a:solidFill>
                    <a:schemeClr val="bg2">
                      <a:lumMod val="50000"/>
                    </a:schemeClr>
                  </a:solidFill>
                  <a:latin typeface="UTM Avo" panose="02040603050506020204" pitchFamily="18" charset="0"/>
                </a:rPr>
                <a:t>dược</a:t>
              </a:r>
              <a:r>
                <a:rPr lang="en-US" sz="4400" b="1" dirty="0">
                  <a:ln w="19050">
                    <a:solidFill>
                      <a:sysClr val="windowText" lastClr="000000"/>
                    </a:solidFill>
                  </a:ln>
                  <a:solidFill>
                    <a:schemeClr val="bg2">
                      <a:lumMod val="5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4400" b="1" dirty="0" err="1">
                  <a:ln w="19050">
                    <a:solidFill>
                      <a:sysClr val="windowText" lastClr="000000"/>
                    </a:solidFill>
                  </a:ln>
                  <a:solidFill>
                    <a:schemeClr val="bg2">
                      <a:lumMod val="50000"/>
                    </a:schemeClr>
                  </a:solidFill>
                  <a:latin typeface="UTM Avo" panose="02040603050506020204" pitchFamily="18" charset="0"/>
                </a:rPr>
                <a:t>sĩ</a:t>
              </a:r>
              <a:endParaRPr lang="en-US" sz="4400" b="1" dirty="0">
                <a:ln w="19050">
                  <a:solidFill>
                    <a:sysClr val="windowText" lastClr="000000"/>
                  </a:solidFill>
                </a:ln>
                <a:solidFill>
                  <a:schemeClr val="bg2">
                    <a:lumMod val="50000"/>
                  </a:schemeClr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xmlns="" id="{D25A821B-B5E1-EDC7-B905-C4DA48B34225}"/>
                </a:ext>
              </a:extLst>
            </p:cNvPr>
            <p:cNvSpPr txBox="1"/>
            <p:nvPr/>
          </p:nvSpPr>
          <p:spPr>
            <a:xfrm>
              <a:off x="5380074" y="5088592"/>
              <a:ext cx="1338436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b="1" dirty="0" err="1">
                  <a:ln w="19050">
                    <a:solidFill>
                      <a:sysClr val="windowText" lastClr="000000"/>
                    </a:solidFill>
                  </a:ln>
                  <a:solidFill>
                    <a:srgbClr val="FFC000"/>
                  </a:solidFill>
                  <a:latin typeface="UTM Avo" panose="02040603050506020204" pitchFamily="18" charset="0"/>
                  <a:cs typeface="Arial" pitchFamily="34" charset="0"/>
                </a:rPr>
                <a:t>ươc</a:t>
              </a:r>
              <a:endParaRPr kumimoji="0" lang="en-US" sz="4400" b="1" i="0" u="none" strike="noStrike" kern="1200" cap="none" spc="0" normalizeH="0" baseline="0" noProof="0" dirty="0">
                <a:ln w="19050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itchFamily="34" charset="0"/>
              </a:endParaRPr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xmlns="" id="{27F8E649-5D27-C5D8-84E8-5AACBBDDEE39}"/>
              </a:ext>
            </a:extLst>
          </p:cNvPr>
          <p:cNvGrpSpPr/>
          <p:nvPr/>
        </p:nvGrpSpPr>
        <p:grpSpPr>
          <a:xfrm>
            <a:off x="8058126" y="5354381"/>
            <a:ext cx="3475237" cy="972308"/>
            <a:chOff x="8058126" y="4987160"/>
            <a:chExt cx="3475237" cy="972308"/>
          </a:xfrm>
        </p:grpSpPr>
        <p:sp>
          <p:nvSpPr>
            <p:cNvPr id="58" name="Rectangle: Rounded Corners 3">
              <a:extLst>
                <a:ext uri="{FF2B5EF4-FFF2-40B4-BE49-F238E27FC236}">
                  <a16:creationId xmlns:a16="http://schemas.microsoft.com/office/drawing/2014/main" xmlns="" id="{DB30A39E-D78B-C593-F2B0-8C7CAC24E0A8}"/>
                </a:ext>
              </a:extLst>
            </p:cNvPr>
            <p:cNvSpPr/>
            <p:nvPr/>
          </p:nvSpPr>
          <p:spPr>
            <a:xfrm>
              <a:off x="8058126" y="4987160"/>
              <a:ext cx="3475237" cy="972308"/>
            </a:xfrm>
            <a:custGeom>
              <a:avLst/>
              <a:gdLst>
                <a:gd name="connsiteX0" fmla="*/ 0 w 3475237"/>
                <a:gd name="connsiteY0" fmla="*/ 0 h 972308"/>
                <a:gd name="connsiteX1" fmla="*/ 0 w 3475237"/>
                <a:gd name="connsiteY1" fmla="*/ 0 h 972308"/>
                <a:gd name="connsiteX2" fmla="*/ 509701 w 3475237"/>
                <a:gd name="connsiteY2" fmla="*/ 0 h 972308"/>
                <a:gd name="connsiteX3" fmla="*/ 1158412 w 3475237"/>
                <a:gd name="connsiteY3" fmla="*/ 0 h 972308"/>
                <a:gd name="connsiteX4" fmla="*/ 1772371 w 3475237"/>
                <a:gd name="connsiteY4" fmla="*/ 0 h 972308"/>
                <a:gd name="connsiteX5" fmla="*/ 2316825 w 3475237"/>
                <a:gd name="connsiteY5" fmla="*/ 0 h 972308"/>
                <a:gd name="connsiteX6" fmla="*/ 2861278 w 3475237"/>
                <a:gd name="connsiteY6" fmla="*/ 0 h 972308"/>
                <a:gd name="connsiteX7" fmla="*/ 3475237 w 3475237"/>
                <a:gd name="connsiteY7" fmla="*/ 0 h 972308"/>
                <a:gd name="connsiteX8" fmla="*/ 3475237 w 3475237"/>
                <a:gd name="connsiteY8" fmla="*/ 0 h 972308"/>
                <a:gd name="connsiteX9" fmla="*/ 3475237 w 3475237"/>
                <a:gd name="connsiteY9" fmla="*/ 476431 h 972308"/>
                <a:gd name="connsiteX10" fmla="*/ 3475237 w 3475237"/>
                <a:gd name="connsiteY10" fmla="*/ 972308 h 972308"/>
                <a:gd name="connsiteX11" fmla="*/ 3475237 w 3475237"/>
                <a:gd name="connsiteY11" fmla="*/ 972308 h 972308"/>
                <a:gd name="connsiteX12" fmla="*/ 2826526 w 3475237"/>
                <a:gd name="connsiteY12" fmla="*/ 972308 h 972308"/>
                <a:gd name="connsiteX13" fmla="*/ 2282072 w 3475237"/>
                <a:gd name="connsiteY13" fmla="*/ 972308 h 972308"/>
                <a:gd name="connsiteX14" fmla="*/ 1772371 w 3475237"/>
                <a:gd name="connsiteY14" fmla="*/ 972308 h 972308"/>
                <a:gd name="connsiteX15" fmla="*/ 1123660 w 3475237"/>
                <a:gd name="connsiteY15" fmla="*/ 972308 h 972308"/>
                <a:gd name="connsiteX16" fmla="*/ 613959 w 3475237"/>
                <a:gd name="connsiteY16" fmla="*/ 972308 h 972308"/>
                <a:gd name="connsiteX17" fmla="*/ 0 w 3475237"/>
                <a:gd name="connsiteY17" fmla="*/ 972308 h 972308"/>
                <a:gd name="connsiteX18" fmla="*/ 0 w 3475237"/>
                <a:gd name="connsiteY18" fmla="*/ 972308 h 972308"/>
                <a:gd name="connsiteX19" fmla="*/ 0 w 3475237"/>
                <a:gd name="connsiteY19" fmla="*/ 486154 h 972308"/>
                <a:gd name="connsiteX20" fmla="*/ 0 w 3475237"/>
                <a:gd name="connsiteY20" fmla="*/ 0 h 9723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475237" h="972308" fill="none" extrusionOk="0">
                  <a:moveTo>
                    <a:pt x="0" y="0"/>
                  </a:moveTo>
                  <a:lnTo>
                    <a:pt x="0" y="0"/>
                  </a:lnTo>
                  <a:cubicBezTo>
                    <a:pt x="222654" y="-1936"/>
                    <a:pt x="292915" y="4200"/>
                    <a:pt x="509701" y="0"/>
                  </a:cubicBezTo>
                  <a:cubicBezTo>
                    <a:pt x="726487" y="-4200"/>
                    <a:pt x="915968" y="69418"/>
                    <a:pt x="1158412" y="0"/>
                  </a:cubicBezTo>
                  <a:cubicBezTo>
                    <a:pt x="1400856" y="-69418"/>
                    <a:pt x="1500449" y="57881"/>
                    <a:pt x="1772371" y="0"/>
                  </a:cubicBezTo>
                  <a:cubicBezTo>
                    <a:pt x="2044293" y="-57881"/>
                    <a:pt x="2146953" y="23016"/>
                    <a:pt x="2316825" y="0"/>
                  </a:cubicBezTo>
                  <a:cubicBezTo>
                    <a:pt x="2486697" y="-23016"/>
                    <a:pt x="2665164" y="28851"/>
                    <a:pt x="2861278" y="0"/>
                  </a:cubicBezTo>
                  <a:cubicBezTo>
                    <a:pt x="3057392" y="-28851"/>
                    <a:pt x="3227268" y="52487"/>
                    <a:pt x="3475237" y="0"/>
                  </a:cubicBezTo>
                  <a:lnTo>
                    <a:pt x="3475237" y="0"/>
                  </a:lnTo>
                  <a:cubicBezTo>
                    <a:pt x="3522873" y="233880"/>
                    <a:pt x="3461142" y="323645"/>
                    <a:pt x="3475237" y="476431"/>
                  </a:cubicBezTo>
                  <a:cubicBezTo>
                    <a:pt x="3489332" y="629217"/>
                    <a:pt x="3468661" y="832546"/>
                    <a:pt x="3475237" y="972308"/>
                  </a:cubicBezTo>
                  <a:lnTo>
                    <a:pt x="3475237" y="972308"/>
                  </a:lnTo>
                  <a:cubicBezTo>
                    <a:pt x="3238114" y="1023320"/>
                    <a:pt x="3120148" y="900610"/>
                    <a:pt x="2826526" y="972308"/>
                  </a:cubicBezTo>
                  <a:cubicBezTo>
                    <a:pt x="2532904" y="1044006"/>
                    <a:pt x="2429348" y="908435"/>
                    <a:pt x="2282072" y="972308"/>
                  </a:cubicBezTo>
                  <a:cubicBezTo>
                    <a:pt x="2134796" y="1036181"/>
                    <a:pt x="1909108" y="919102"/>
                    <a:pt x="1772371" y="972308"/>
                  </a:cubicBezTo>
                  <a:cubicBezTo>
                    <a:pt x="1635634" y="1025514"/>
                    <a:pt x="1429196" y="967686"/>
                    <a:pt x="1123660" y="972308"/>
                  </a:cubicBezTo>
                  <a:cubicBezTo>
                    <a:pt x="818124" y="976930"/>
                    <a:pt x="861468" y="963297"/>
                    <a:pt x="613959" y="972308"/>
                  </a:cubicBezTo>
                  <a:cubicBezTo>
                    <a:pt x="366450" y="981319"/>
                    <a:pt x="227257" y="911252"/>
                    <a:pt x="0" y="972308"/>
                  </a:cubicBezTo>
                  <a:lnTo>
                    <a:pt x="0" y="972308"/>
                  </a:lnTo>
                  <a:cubicBezTo>
                    <a:pt x="-23694" y="770505"/>
                    <a:pt x="2446" y="680744"/>
                    <a:pt x="0" y="486154"/>
                  </a:cubicBezTo>
                  <a:cubicBezTo>
                    <a:pt x="-2446" y="291564"/>
                    <a:pt x="56373" y="115390"/>
                    <a:pt x="0" y="0"/>
                  </a:cubicBezTo>
                  <a:close/>
                </a:path>
                <a:path w="3475237" h="972308" stroke="0" extrusionOk="0">
                  <a:moveTo>
                    <a:pt x="0" y="0"/>
                  </a:moveTo>
                  <a:lnTo>
                    <a:pt x="0" y="0"/>
                  </a:lnTo>
                  <a:cubicBezTo>
                    <a:pt x="297473" y="-34119"/>
                    <a:pt x="396467" y="22579"/>
                    <a:pt x="613959" y="0"/>
                  </a:cubicBezTo>
                  <a:cubicBezTo>
                    <a:pt x="831451" y="-22579"/>
                    <a:pt x="973003" y="41076"/>
                    <a:pt x="1123660" y="0"/>
                  </a:cubicBezTo>
                  <a:cubicBezTo>
                    <a:pt x="1274317" y="-41076"/>
                    <a:pt x="1436443" y="27277"/>
                    <a:pt x="1598609" y="0"/>
                  </a:cubicBezTo>
                  <a:cubicBezTo>
                    <a:pt x="1760775" y="-27277"/>
                    <a:pt x="1942132" y="6939"/>
                    <a:pt x="2108310" y="0"/>
                  </a:cubicBezTo>
                  <a:cubicBezTo>
                    <a:pt x="2274488" y="-6939"/>
                    <a:pt x="2525168" y="36810"/>
                    <a:pt x="2687517" y="0"/>
                  </a:cubicBezTo>
                  <a:cubicBezTo>
                    <a:pt x="2849866" y="-36810"/>
                    <a:pt x="3100818" y="12117"/>
                    <a:pt x="3475237" y="0"/>
                  </a:cubicBezTo>
                  <a:lnTo>
                    <a:pt x="3475237" y="0"/>
                  </a:lnTo>
                  <a:cubicBezTo>
                    <a:pt x="3501465" y="169348"/>
                    <a:pt x="3419415" y="260043"/>
                    <a:pt x="3475237" y="495877"/>
                  </a:cubicBezTo>
                  <a:cubicBezTo>
                    <a:pt x="3531059" y="731711"/>
                    <a:pt x="3475189" y="854780"/>
                    <a:pt x="3475237" y="972308"/>
                  </a:cubicBezTo>
                  <a:lnTo>
                    <a:pt x="3475237" y="972308"/>
                  </a:lnTo>
                  <a:cubicBezTo>
                    <a:pt x="3292149" y="1023258"/>
                    <a:pt x="3091625" y="920872"/>
                    <a:pt x="2965536" y="972308"/>
                  </a:cubicBezTo>
                  <a:cubicBezTo>
                    <a:pt x="2839447" y="1023744"/>
                    <a:pt x="2590300" y="936027"/>
                    <a:pt x="2421082" y="972308"/>
                  </a:cubicBezTo>
                  <a:cubicBezTo>
                    <a:pt x="2251864" y="1008589"/>
                    <a:pt x="2135793" y="952432"/>
                    <a:pt x="1911380" y="972308"/>
                  </a:cubicBezTo>
                  <a:cubicBezTo>
                    <a:pt x="1686967" y="992184"/>
                    <a:pt x="1562012" y="907464"/>
                    <a:pt x="1297422" y="972308"/>
                  </a:cubicBezTo>
                  <a:cubicBezTo>
                    <a:pt x="1032832" y="1037152"/>
                    <a:pt x="980751" y="930780"/>
                    <a:pt x="787720" y="972308"/>
                  </a:cubicBezTo>
                  <a:cubicBezTo>
                    <a:pt x="594689" y="1013836"/>
                    <a:pt x="192646" y="972083"/>
                    <a:pt x="0" y="972308"/>
                  </a:cubicBezTo>
                  <a:lnTo>
                    <a:pt x="0" y="972308"/>
                  </a:lnTo>
                  <a:cubicBezTo>
                    <a:pt x="-37729" y="740621"/>
                    <a:pt x="56213" y="641556"/>
                    <a:pt x="0" y="476431"/>
                  </a:cubicBezTo>
                  <a:cubicBezTo>
                    <a:pt x="-56213" y="311306"/>
                    <a:pt x="10019" y="213301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 w="28575">
              <a:solidFill>
                <a:schemeClr val="tx1"/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xmlns="" sd="3185172059">
                    <a:prstGeom prst="roundRect">
                      <a:avLst>
                        <a:gd name="adj" fmla="val 0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 dirty="0" err="1">
                  <a:ln w="19050">
                    <a:solidFill>
                      <a:sysClr val="windowText" lastClr="000000"/>
                    </a:solidFill>
                  </a:ln>
                  <a:solidFill>
                    <a:schemeClr val="bg2">
                      <a:lumMod val="50000"/>
                    </a:schemeClr>
                  </a:solidFill>
                  <a:latin typeface="UTM Avo" panose="02040603050506020204" pitchFamily="18" charset="0"/>
                </a:rPr>
                <a:t>lướt</a:t>
              </a:r>
              <a:r>
                <a:rPr lang="en-US" sz="4400" b="1" dirty="0">
                  <a:ln w="19050">
                    <a:solidFill>
                      <a:sysClr val="windowText" lastClr="000000"/>
                    </a:solidFill>
                  </a:ln>
                  <a:solidFill>
                    <a:schemeClr val="bg2">
                      <a:lumMod val="5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4400" b="1" dirty="0" err="1">
                  <a:ln w="19050">
                    <a:solidFill>
                      <a:sysClr val="windowText" lastClr="000000"/>
                    </a:solidFill>
                  </a:ln>
                  <a:solidFill>
                    <a:schemeClr val="bg2">
                      <a:lumMod val="50000"/>
                    </a:schemeClr>
                  </a:solidFill>
                  <a:latin typeface="UTM Avo" panose="02040603050506020204" pitchFamily="18" charset="0"/>
                </a:rPr>
                <a:t>ván</a:t>
              </a:r>
              <a:endParaRPr lang="en-US" sz="4400" b="1" dirty="0">
                <a:ln w="19050">
                  <a:solidFill>
                    <a:sysClr val="windowText" lastClr="000000"/>
                  </a:solidFill>
                </a:ln>
                <a:solidFill>
                  <a:schemeClr val="bg2">
                    <a:lumMod val="50000"/>
                  </a:schemeClr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xmlns="" id="{A933F9ED-82B0-DBF8-7FA3-A47A975E9713}"/>
                </a:ext>
              </a:extLst>
            </p:cNvPr>
            <p:cNvSpPr txBox="1"/>
            <p:nvPr/>
          </p:nvSpPr>
          <p:spPr>
            <a:xfrm>
              <a:off x="8424851" y="5088592"/>
              <a:ext cx="1644181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b="1" noProof="0" dirty="0" err="1">
                  <a:ln w="19050">
                    <a:solidFill>
                      <a:sysClr val="windowText" lastClr="000000"/>
                    </a:solidFill>
                  </a:ln>
                  <a:solidFill>
                    <a:srgbClr val="FFC000"/>
                  </a:solidFill>
                  <a:latin typeface="UTM Avo" panose="02040603050506020204" pitchFamily="18" charset="0"/>
                  <a:cs typeface="Arial" pitchFamily="34" charset="0"/>
                </a:rPr>
                <a:t>ươt</a:t>
              </a:r>
              <a:endParaRPr kumimoji="0" lang="en-US" sz="4400" b="1" i="0" u="none" strike="noStrike" kern="1200" cap="none" spc="0" normalizeH="0" baseline="0" noProof="0" dirty="0">
                <a:ln w="19050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31730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ảng học sinh bảng con lớp 1">
            <a:extLst>
              <a:ext uri="{FF2B5EF4-FFF2-40B4-BE49-F238E27FC236}">
                <a16:creationId xmlns:a16="http://schemas.microsoft.com/office/drawing/2014/main" xmlns="" id="{1B04BB4D-A038-504C-EE64-03BC1EE0C26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00" b="17500"/>
          <a:stretch/>
        </p:blipFill>
        <p:spPr bwMode="auto">
          <a:xfrm>
            <a:off x="1018306" y="2798289"/>
            <a:ext cx="2482168" cy="1613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PHẤN VIẾT BẢNG MIC TRẮNG (10 VIÊN) - Văn phòng phẩm Thịnh Đại Phát">
            <a:extLst>
              <a:ext uri="{FF2B5EF4-FFF2-40B4-BE49-F238E27FC236}">
                <a16:creationId xmlns:a16="http://schemas.microsoft.com/office/drawing/2014/main" xmlns="" id="{6831FB14-17E4-A3DB-9A2C-C108A59EB3A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70" b="13098"/>
          <a:stretch/>
        </p:blipFill>
        <p:spPr bwMode="auto">
          <a:xfrm>
            <a:off x="4569735" y="2798289"/>
            <a:ext cx="2653634" cy="1887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 descr="Lau Bảng Deli 7810">
            <a:extLst>
              <a:ext uri="{FF2B5EF4-FFF2-40B4-BE49-F238E27FC236}">
                <a16:creationId xmlns:a16="http://schemas.microsoft.com/office/drawing/2014/main" xmlns="" id="{2DE993FE-C62A-15B1-5619-AF18B6DC8E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67" b="16667"/>
          <a:stretch/>
        </p:blipFill>
        <p:spPr bwMode="auto">
          <a:xfrm>
            <a:off x="8070141" y="2685327"/>
            <a:ext cx="3000798" cy="2000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23FA9249-5756-6CA6-F00C-FBAC4B6DCAF6}"/>
              </a:ext>
            </a:extLst>
          </p:cNvPr>
          <p:cNvSpPr txBox="1"/>
          <p:nvPr/>
        </p:nvSpPr>
        <p:spPr>
          <a:xfrm>
            <a:off x="724565" y="5052874"/>
            <a:ext cx="31766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ln w="19050">
                  <a:solidFill>
                    <a:schemeClr val="tx1"/>
                  </a:solidFill>
                </a:ln>
                <a:solidFill>
                  <a:srgbClr val="FF94C3"/>
                </a:solidFill>
                <a:latin typeface="UTM Avo" panose="02040603050506020204" pitchFamily="18" charset="0"/>
              </a:rPr>
              <a:t>Bảng</a:t>
            </a:r>
            <a:r>
              <a:rPr lang="en-US" sz="4400" b="1" dirty="0">
                <a:ln w="19050">
                  <a:solidFill>
                    <a:schemeClr val="tx1"/>
                  </a:solidFill>
                </a:ln>
                <a:solidFill>
                  <a:srgbClr val="FF94C3"/>
                </a:solidFill>
                <a:latin typeface="UTM Avo" panose="02040603050506020204" pitchFamily="18" charset="0"/>
              </a:rPr>
              <a:t> con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4C5FA3F7-85F4-ED91-0848-57074FF8D703}"/>
              </a:ext>
            </a:extLst>
          </p:cNvPr>
          <p:cNvSpPr txBox="1"/>
          <p:nvPr/>
        </p:nvSpPr>
        <p:spPr>
          <a:xfrm>
            <a:off x="3969912" y="5052874"/>
            <a:ext cx="358988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ln w="19050">
                  <a:solidFill>
                    <a:schemeClr val="tx1"/>
                  </a:solidFill>
                </a:ln>
                <a:solidFill>
                  <a:srgbClr val="FF94C3"/>
                </a:solidFill>
                <a:latin typeface="UTM Avo" panose="02040603050506020204" pitchFamily="18" charset="0"/>
              </a:rPr>
              <a:t>Phấn</a:t>
            </a:r>
            <a:r>
              <a:rPr lang="en-US" sz="4400" b="1" dirty="0">
                <a:ln w="19050">
                  <a:solidFill>
                    <a:schemeClr val="tx1"/>
                  </a:solidFill>
                </a:ln>
                <a:solidFill>
                  <a:srgbClr val="FF94C3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ln w="19050">
                  <a:solidFill>
                    <a:schemeClr val="tx1"/>
                  </a:solidFill>
                </a:ln>
                <a:solidFill>
                  <a:srgbClr val="FF94C3"/>
                </a:solidFill>
                <a:latin typeface="UTM Avo" panose="02040603050506020204" pitchFamily="18" charset="0"/>
              </a:rPr>
              <a:t>trắng</a:t>
            </a:r>
            <a:endParaRPr lang="en-US" sz="4400" b="1" dirty="0">
              <a:ln w="19050">
                <a:solidFill>
                  <a:schemeClr val="tx1"/>
                </a:solidFill>
              </a:ln>
              <a:solidFill>
                <a:srgbClr val="FF94C3"/>
              </a:solidFill>
              <a:latin typeface="UTM Avo" panose="020406030505060202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DF52B5CB-C96D-C96C-7E2D-2A898476D71C}"/>
              </a:ext>
            </a:extLst>
          </p:cNvPr>
          <p:cNvSpPr txBox="1"/>
          <p:nvPr/>
        </p:nvSpPr>
        <p:spPr>
          <a:xfrm>
            <a:off x="7628483" y="5052873"/>
            <a:ext cx="390003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ln w="19050">
                  <a:solidFill>
                    <a:schemeClr val="tx1"/>
                  </a:solidFill>
                </a:ln>
                <a:solidFill>
                  <a:srgbClr val="FF94C3"/>
                </a:solidFill>
                <a:latin typeface="UTM Avo" panose="02040603050506020204" pitchFamily="18" charset="0"/>
              </a:rPr>
              <a:t>Đồ</a:t>
            </a:r>
            <a:r>
              <a:rPr lang="en-US" sz="4400" b="1" dirty="0">
                <a:ln w="19050">
                  <a:solidFill>
                    <a:schemeClr val="tx1"/>
                  </a:solidFill>
                </a:ln>
                <a:solidFill>
                  <a:srgbClr val="FF94C3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ln w="19050">
                  <a:solidFill>
                    <a:schemeClr val="tx1"/>
                  </a:solidFill>
                </a:ln>
                <a:solidFill>
                  <a:srgbClr val="FF94C3"/>
                </a:solidFill>
                <a:latin typeface="UTM Avo" panose="02040603050506020204" pitchFamily="18" charset="0"/>
              </a:rPr>
              <a:t>lau</a:t>
            </a:r>
            <a:r>
              <a:rPr lang="en-US" sz="4400" b="1" dirty="0">
                <a:ln w="19050">
                  <a:solidFill>
                    <a:schemeClr val="tx1"/>
                  </a:solidFill>
                </a:ln>
                <a:solidFill>
                  <a:srgbClr val="FF94C3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ln w="19050">
                  <a:solidFill>
                    <a:schemeClr val="tx1"/>
                  </a:solidFill>
                </a:ln>
                <a:solidFill>
                  <a:srgbClr val="FF94C3"/>
                </a:solidFill>
                <a:latin typeface="UTM Avo" panose="02040603050506020204" pitchFamily="18" charset="0"/>
              </a:rPr>
              <a:t>bảng</a:t>
            </a:r>
            <a:endParaRPr lang="en-US" sz="4400" b="1" dirty="0">
              <a:ln w="19050">
                <a:solidFill>
                  <a:schemeClr val="tx1"/>
                </a:solidFill>
              </a:ln>
              <a:solidFill>
                <a:srgbClr val="FF94C3"/>
              </a:solidFill>
              <a:latin typeface="UTM Avo" panose="020406030505060202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0E537BF7-4AAD-B908-10C5-6240F7E3F9AC}"/>
              </a:ext>
            </a:extLst>
          </p:cNvPr>
          <p:cNvSpPr txBox="1"/>
          <p:nvPr/>
        </p:nvSpPr>
        <p:spPr>
          <a:xfrm>
            <a:off x="4121859" y="1476159"/>
            <a:ext cx="394828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>
                <a:ln w="19050">
                  <a:solidFill>
                    <a:sysClr val="windowText" lastClr="000000"/>
                  </a:solidFill>
                </a:ln>
                <a:solidFill>
                  <a:srgbClr val="00B0F0"/>
                </a:solidFill>
                <a:latin typeface="UTM Avo" panose="02040603050506020204" pitchFamily="18" charset="0"/>
              </a:rPr>
              <a:t>Chuẩn</a:t>
            </a:r>
            <a:r>
              <a:rPr lang="en-US" sz="5400" b="1" dirty="0">
                <a:ln w="19050">
                  <a:solidFill>
                    <a:sysClr val="windowText" lastClr="000000"/>
                  </a:solidFill>
                </a:ln>
                <a:solidFill>
                  <a:srgbClr val="00B0F0"/>
                </a:solidFill>
                <a:latin typeface="UTM Avo" panose="02040603050506020204" pitchFamily="18" charset="0"/>
              </a:rPr>
              <a:t> </a:t>
            </a:r>
            <a:r>
              <a:rPr lang="en-US" sz="5400" b="1" dirty="0" err="1">
                <a:ln w="19050">
                  <a:solidFill>
                    <a:sysClr val="windowText" lastClr="000000"/>
                  </a:solidFill>
                </a:ln>
                <a:solidFill>
                  <a:srgbClr val="00B0F0"/>
                </a:solidFill>
                <a:latin typeface="UTM Avo" panose="02040603050506020204" pitchFamily="18" charset="0"/>
              </a:rPr>
              <a:t>bị</a:t>
            </a:r>
            <a:endParaRPr lang="en-US" sz="5400" b="1" dirty="0">
              <a:ln w="19050">
                <a:solidFill>
                  <a:sysClr val="windowText" lastClr="000000"/>
                </a:solidFill>
              </a:ln>
              <a:solidFill>
                <a:srgbClr val="00B0F0"/>
              </a:solidFill>
              <a:latin typeface="UTM Avo" panose="020406030505060202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A1A38CC7-C370-C3BF-5A86-9F0C3940294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4565" y="597112"/>
            <a:ext cx="2954448" cy="1307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3447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5EBD87ED-3A8D-44AE-5821-E2B4BA953E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Bộ SGK Lớp 6 - Kết nối tri thức với cuộc sống - Công ty Cổ phần Đầu tư và  Phát triển Giáo dục Phương Nam">
            <a:extLst>
              <a:ext uri="{FF2B5EF4-FFF2-40B4-BE49-F238E27FC236}">
                <a16:creationId xmlns:a16="http://schemas.microsoft.com/office/drawing/2014/main" xmlns="" id="{EFBDF978-3833-B0B5-E13D-AD64A22A3D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9066"/>
            <a:ext cx="1689302" cy="1689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6E7ECDF9-E061-E11E-203D-9A7D2AA2293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9271" y="5815729"/>
            <a:ext cx="982729" cy="104227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1DFF0949-5A51-2704-4650-16E106889F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490" y="232224"/>
            <a:ext cx="7517019" cy="6785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0647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A566344E-26C3-64D2-0999-34E16928BD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4973" y="615390"/>
            <a:ext cx="2276101" cy="94945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6187DA3A-F99B-7ED0-1CBA-3BCBAFA2AE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55564" y="1564849"/>
            <a:ext cx="8480872" cy="954098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6E4181F3-304F-95DA-826F-0FB43D4050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49176" y="223310"/>
            <a:ext cx="8693649" cy="1499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4152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342</TotalTime>
  <Words>66</Words>
  <Application>Microsoft Office PowerPoint</Application>
  <PresentationFormat>Widescreen</PresentationFormat>
  <Paragraphs>49</Paragraphs>
  <Slides>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5" baseType="lpstr">
      <vt:lpstr>Arial</vt:lpstr>
      <vt:lpstr>Calibri</vt:lpstr>
      <vt:lpstr>Calibri Light</vt:lpstr>
      <vt:lpstr>SVN-Newton</vt:lpstr>
      <vt:lpstr>Times New Roman</vt:lpstr>
      <vt:lpstr>UTM Avo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nguyenthicam3553@gmail.com</dc:creator>
  <cp:lastModifiedBy>admin</cp:lastModifiedBy>
  <cp:revision>46</cp:revision>
  <dcterms:created xsi:type="dcterms:W3CDTF">2025-10-26T09:11:34Z</dcterms:created>
  <dcterms:modified xsi:type="dcterms:W3CDTF">2026-01-30T15:52:18Z</dcterms:modified>
</cp:coreProperties>
</file>