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61" r:id="rId3"/>
    <p:sldId id="259" r:id="rId4"/>
    <p:sldId id="270" r:id="rId5"/>
    <p:sldId id="27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E771E95-D2EA-3BDD-544C-84614C6E9A7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35" y="123138"/>
            <a:ext cx="1674132" cy="16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58318041-D3AA-A342-EB62-9AD4E476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68" y="1356180"/>
            <a:ext cx="1024826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24" y="1658624"/>
            <a:ext cx="7706012" cy="2499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0001E-C89A-692D-1919-9B31EDB6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618" y="3836633"/>
            <a:ext cx="304826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6D79DA2-B673-CEE6-7E0E-6F12FFDB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51" y="36681"/>
            <a:ext cx="5956308" cy="402370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24F14482-9C03-502A-5924-690A4F5C590F}"/>
              </a:ext>
            </a:extLst>
          </p:cNvPr>
          <p:cNvGrpSpPr/>
          <p:nvPr/>
        </p:nvGrpSpPr>
        <p:grpSpPr>
          <a:xfrm>
            <a:off x="3356340" y="2740274"/>
            <a:ext cx="6039587" cy="1041549"/>
            <a:chOff x="3356340" y="2740274"/>
            <a:chExt cx="6039587" cy="1041549"/>
          </a:xfrm>
        </p:grpSpPr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8766EA6A-FBB3-2828-7B27-761E90A7AAE1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22A7717E-6B2D-C54B-64EA-5DAB3B54A03F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0" name="Đồ họa 6">
                <a:extLst>
                  <a:ext uri="{FF2B5EF4-FFF2-40B4-BE49-F238E27FC236}">
                    <a16:creationId xmlns:a16="http://schemas.microsoft.com/office/drawing/2014/main" id="{CABFF072-3DE3-A33D-5291-6D5FADDF879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C9968630-B242-1585-4382-BCB7A0BE67B8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" name="Đồ họa 6">
                  <a:extLst>
                    <a:ext uri="{FF2B5EF4-FFF2-40B4-BE49-F238E27FC236}">
                      <a16:creationId xmlns:a16="http://schemas.microsoft.com/office/drawing/2014/main" id="{3913875E-940E-4D5C-1C5C-BFA21D4BE8C9}"/>
                    </a:ext>
                  </a:extLst>
                </p:cNvPr>
                <p:cNvGrpSpPr/>
                <p:nvPr/>
              </p:nvGrpSpPr>
              <p:grpSpPr>
                <a:xfrm>
                  <a:off x="3928521" y="3131455"/>
                  <a:ext cx="4290483" cy="324033"/>
                  <a:chOff x="3928521" y="3131455"/>
                  <a:chExt cx="4290483" cy="324033"/>
                </a:xfrm>
                <a:solidFill>
                  <a:srgbClr val="FFFFFF"/>
                </a:solidFill>
              </p:grpSpPr>
              <p:sp>
                <p:nvSpPr>
                  <p:cNvPr id="13" name="Hình tự do: Hình 12">
                    <a:extLst>
                      <a:ext uri="{FF2B5EF4-FFF2-40B4-BE49-F238E27FC236}">
                        <a16:creationId xmlns:a16="http://schemas.microsoft.com/office/drawing/2014/main" id="{256E7C02-047C-CF3B-0827-01F5A965389B}"/>
                      </a:ext>
                    </a:extLst>
                  </p:cNvPr>
                  <p:cNvSpPr/>
                  <p:nvPr/>
                </p:nvSpPr>
                <p:spPr>
                  <a:xfrm>
                    <a:off x="4042575" y="315015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" name="Hình tự do: Hình 13">
                    <a:extLst>
                      <a:ext uri="{FF2B5EF4-FFF2-40B4-BE49-F238E27FC236}">
                        <a16:creationId xmlns:a16="http://schemas.microsoft.com/office/drawing/2014/main" id="{EEF0C816-B730-9FE7-C49F-2C901E32A8A9}"/>
                      </a:ext>
                    </a:extLst>
                  </p:cNvPr>
                  <p:cNvSpPr/>
                  <p:nvPr/>
                </p:nvSpPr>
                <p:spPr>
                  <a:xfrm>
                    <a:off x="3928521" y="315009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" name="Hình tự do: Hình 14">
                    <a:extLst>
                      <a:ext uri="{FF2B5EF4-FFF2-40B4-BE49-F238E27FC236}">
                        <a16:creationId xmlns:a16="http://schemas.microsoft.com/office/drawing/2014/main" id="{964FC805-C61F-EAB6-10D8-F3EDD17CA88C}"/>
                      </a:ext>
                    </a:extLst>
                  </p:cNvPr>
                  <p:cNvSpPr/>
                  <p:nvPr/>
                </p:nvSpPr>
                <p:spPr>
                  <a:xfrm>
                    <a:off x="8010218" y="3131455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6" name="Hình tự do: Hình 15">
                    <a:extLst>
                      <a:ext uri="{FF2B5EF4-FFF2-40B4-BE49-F238E27FC236}">
                        <a16:creationId xmlns:a16="http://schemas.microsoft.com/office/drawing/2014/main" id="{88AA87BF-D9FB-3171-2CF1-549E072BB2EC}"/>
                      </a:ext>
                    </a:extLst>
                  </p:cNvPr>
                  <p:cNvSpPr/>
                  <p:nvPr/>
                </p:nvSpPr>
                <p:spPr>
                  <a:xfrm>
                    <a:off x="8066880" y="3137772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84105AA6-6383-109F-864D-CCEB0CAB1D19}"/>
                </a:ext>
              </a:extLst>
            </p:cNvPr>
            <p:cNvSpPr txBox="1"/>
            <p:nvPr/>
          </p:nvSpPr>
          <p:spPr>
            <a:xfrm>
              <a:off x="3792964" y="2924352"/>
              <a:ext cx="5152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 lại nội dung đã học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AEB74DE7-420C-E5FC-D543-B2518EB5EE7F}"/>
              </a:ext>
            </a:extLst>
          </p:cNvPr>
          <p:cNvGrpSpPr/>
          <p:nvPr/>
        </p:nvGrpSpPr>
        <p:grpSpPr>
          <a:xfrm>
            <a:off x="3492399" y="4143220"/>
            <a:ext cx="6039587" cy="1041549"/>
            <a:chOff x="3356340" y="2740274"/>
            <a:chExt cx="6039587" cy="1041549"/>
          </a:xfrm>
        </p:grpSpPr>
        <p:grpSp>
          <p:nvGrpSpPr>
            <p:cNvPr id="20" name="Đồ họa 6">
              <a:extLst>
                <a:ext uri="{FF2B5EF4-FFF2-40B4-BE49-F238E27FC236}">
                  <a16:creationId xmlns:a16="http://schemas.microsoft.com/office/drawing/2014/main" id="{97A902B4-1F27-EA10-E7E0-31E536E13826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BCD3FEF-B160-DA43-4894-59D86E929CEE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3" name="Đồ họa 6">
                <a:extLst>
                  <a:ext uri="{FF2B5EF4-FFF2-40B4-BE49-F238E27FC236}">
                    <a16:creationId xmlns:a16="http://schemas.microsoft.com/office/drawing/2014/main" id="{2663AB6C-3903-FD24-0886-B5BA95444EF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B566C032-01EC-E72E-56E8-C7D057F8D67A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" name="Đồ họa 6">
                  <a:extLst>
                    <a:ext uri="{FF2B5EF4-FFF2-40B4-BE49-F238E27FC236}">
                      <a16:creationId xmlns:a16="http://schemas.microsoft.com/office/drawing/2014/main" id="{4822993C-986E-3922-97BD-817BE824FF38}"/>
                    </a:ext>
                  </a:extLst>
                </p:cNvPr>
                <p:cNvGrpSpPr/>
                <p:nvPr/>
              </p:nvGrpSpPr>
              <p:grpSpPr>
                <a:xfrm>
                  <a:off x="3777679" y="3062224"/>
                  <a:ext cx="4563878" cy="333849"/>
                  <a:chOff x="3777679" y="3062224"/>
                  <a:chExt cx="4563878" cy="333849"/>
                </a:xfrm>
                <a:solidFill>
                  <a:srgbClr val="FFFFFF"/>
                </a:solidFill>
              </p:grpSpPr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776E882-1599-650B-FEC8-9EDF2F0F635E}"/>
                      </a:ext>
                    </a:extLst>
                  </p:cNvPr>
                  <p:cNvSpPr/>
                  <p:nvPr/>
                </p:nvSpPr>
                <p:spPr>
                  <a:xfrm>
                    <a:off x="3891734" y="312883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Hình tự do: Hình 26">
                    <a:extLst>
                      <a:ext uri="{FF2B5EF4-FFF2-40B4-BE49-F238E27FC236}">
                        <a16:creationId xmlns:a16="http://schemas.microsoft.com/office/drawing/2014/main" id="{1AB734A0-4DB9-C8BB-C01A-49BC473A79EF}"/>
                      </a:ext>
                    </a:extLst>
                  </p:cNvPr>
                  <p:cNvSpPr/>
                  <p:nvPr/>
                </p:nvSpPr>
                <p:spPr>
                  <a:xfrm>
                    <a:off x="3777679" y="312877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Hình tự do: Hình 27">
                    <a:extLst>
                      <a:ext uri="{FF2B5EF4-FFF2-40B4-BE49-F238E27FC236}">
                        <a16:creationId xmlns:a16="http://schemas.microsoft.com/office/drawing/2014/main" id="{A76892FE-3BB6-3173-5F9E-58D96E01472D}"/>
                      </a:ext>
                    </a:extLst>
                  </p:cNvPr>
                  <p:cNvSpPr/>
                  <p:nvPr/>
                </p:nvSpPr>
                <p:spPr>
                  <a:xfrm>
                    <a:off x="8132771" y="3062224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AAD1E083-4486-6737-7C9C-A46E102789D9}"/>
                      </a:ext>
                    </a:extLst>
                  </p:cNvPr>
                  <p:cNvSpPr/>
                  <p:nvPr/>
                </p:nvSpPr>
                <p:spPr>
                  <a:xfrm>
                    <a:off x="8189433" y="3068541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B753A7-46C2-A444-A701-6DF6276D37A4}"/>
                </a:ext>
              </a:extLst>
            </p:cNvPr>
            <p:cNvSpPr txBox="1"/>
            <p:nvPr/>
          </p:nvSpPr>
          <p:spPr>
            <a:xfrm>
              <a:off x="3734239" y="2953773"/>
              <a:ext cx="51278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 bị nội dung bài mới</a:t>
              </a:r>
            </a:p>
          </p:txBody>
        </p:sp>
      </p:grpSp>
      <p:grpSp>
        <p:nvGrpSpPr>
          <p:cNvPr id="576" name="Nhóm 575">
            <a:extLst>
              <a:ext uri="{FF2B5EF4-FFF2-40B4-BE49-F238E27FC236}">
                <a16:creationId xmlns:a16="http://schemas.microsoft.com/office/drawing/2014/main" id="{3E983F22-70D1-BB27-734C-BC503C511851}"/>
              </a:ext>
            </a:extLst>
          </p:cNvPr>
          <p:cNvGrpSpPr/>
          <p:nvPr/>
        </p:nvGrpSpPr>
        <p:grpSpPr>
          <a:xfrm>
            <a:off x="436880" y="4911014"/>
            <a:ext cx="4908860" cy="1410461"/>
            <a:chOff x="450217" y="3825240"/>
            <a:chExt cx="8793378" cy="2526599"/>
          </a:xfrm>
        </p:grpSpPr>
        <p:pic>
          <p:nvPicPr>
            <p:cNvPr id="577" name="Đồ họa 576">
              <a:extLst>
                <a:ext uri="{FF2B5EF4-FFF2-40B4-BE49-F238E27FC236}">
                  <a16:creationId xmlns:a16="http://schemas.microsoft.com/office/drawing/2014/main" id="{0A96EB4D-25DE-FEB5-F646-CE614921D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78" name="Đồ họa 577">
              <a:extLst>
                <a:ext uri="{FF2B5EF4-FFF2-40B4-BE49-F238E27FC236}">
                  <a16:creationId xmlns:a16="http://schemas.microsoft.com/office/drawing/2014/main" id="{A2C1D3E2-8375-DED7-59B7-164DD5C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0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Cambria</vt:lpstr>
      <vt:lpstr>SVN-Dancing Script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thao</dc:creator>
  <cp:lastModifiedBy>admin</cp:lastModifiedBy>
  <cp:revision>33</cp:revision>
  <dcterms:created xsi:type="dcterms:W3CDTF">2023-01-26T13:32:25Z</dcterms:created>
  <dcterms:modified xsi:type="dcterms:W3CDTF">2026-04-13T01:44:38Z</dcterms:modified>
</cp:coreProperties>
</file>