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1" r:id="rId3"/>
    <p:sldMasterId id="2147483923" r:id="rId4"/>
    <p:sldMasterId id="2147483966" r:id="rId5"/>
    <p:sldMasterId id="2147483978" r:id="rId6"/>
    <p:sldMasterId id="2147483990" r:id="rId7"/>
  </p:sldMasterIdLst>
  <p:notesMasterIdLst>
    <p:notesMasterId r:id="rId12"/>
  </p:notesMasterIdLst>
  <p:sldIdLst>
    <p:sldId id="3404" r:id="rId8"/>
    <p:sldId id="3402" r:id="rId9"/>
    <p:sldId id="316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38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74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08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4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42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9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9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0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-19050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90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8534400" y="-99060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FC83B3C-2627-490B-9126-FCECA6CA6CCF}"/>
              </a:ext>
            </a:extLst>
          </p:cNvPr>
          <p:cNvGrpSpPr/>
          <p:nvPr/>
        </p:nvGrpSpPr>
        <p:grpSpPr>
          <a:xfrm>
            <a:off x="6096000" y="58119"/>
            <a:ext cx="11985356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7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8277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8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21292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4812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3750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7540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35170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8492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3926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69696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488314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304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54452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68184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5981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12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8025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634660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6309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9965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7414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03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7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0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0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2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8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61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72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27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27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4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43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2A87B7D-E938-1754-327D-B462C3CB3B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aiHatTrongCayBeatInstrumental-DoanXuanMy-292897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8800" y="1981200"/>
            <a:ext cx="609600" cy="609600"/>
          </a:xfrm>
          <a:prstGeom prst="rect">
            <a:avLst/>
          </a:prstGeom>
        </p:spPr>
      </p:pic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7" b="90000" l="10000" r="90000">
                        <a14:foregroundMark x1="47692" y1="25357" x2="48846" y2="28929"/>
                        <a14:foregroundMark x1="61154" y1="27500" x2="61923" y2="30000"/>
                        <a14:foregroundMark x1="53462" y1="38214" x2="53462" y2="38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0"/>
            <a:ext cx="3962400" cy="3699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3" descr="图片包含 图示&#10;&#10;描述已自动生成">
            <a:extLst>
              <a:ext uri="{FF2B5EF4-FFF2-40B4-BE49-F238E27FC236}">
                <a16:creationId xmlns:a16="http://schemas.microsoft.com/office/drawing/2014/main" id="{DF261578-8CCB-4EEA-88D6-C93E960E9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图片 20" descr="图片包含 圆圈&#10;&#10;描述已自动生成">
            <a:extLst>
              <a:ext uri="{FF2B5EF4-FFF2-40B4-BE49-F238E27FC236}">
                <a16:creationId xmlns:a16="http://schemas.microsoft.com/office/drawing/2014/main" id="{856858FE-4073-460F-B356-00DFC42DC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r="8220"/>
          <a:stretch/>
        </p:blipFill>
        <p:spPr>
          <a:xfrm>
            <a:off x="1037686" y="701315"/>
            <a:ext cx="11507436" cy="5278285"/>
          </a:xfrm>
          <a:prstGeom prst="rect">
            <a:avLst/>
          </a:prstGeom>
        </p:spPr>
      </p:pic>
      <p:pic>
        <p:nvPicPr>
          <p:cNvPr id="12" name="图片 22" descr="卡通人物&#10;&#10;低可信度描述已自动生成">
            <a:extLst>
              <a:ext uri="{FF2B5EF4-FFF2-40B4-BE49-F238E27FC236}">
                <a16:creationId xmlns:a16="http://schemas.microsoft.com/office/drawing/2014/main" id="{AAB860A1-3A6D-4B63-96E9-746BF3345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61" t="55019" r="23983"/>
          <a:stretch/>
        </p:blipFill>
        <p:spPr>
          <a:xfrm>
            <a:off x="4845385" y="4444917"/>
            <a:ext cx="4962898" cy="2423909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A2824800-F6C1-44F5-8E31-33029AB46A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A7DC87-FC31-4D66-BCF2-792658A7C4CB}"/>
              </a:ext>
            </a:extLst>
          </p:cNvPr>
          <p:cNvSpPr/>
          <p:nvPr/>
        </p:nvSpPr>
        <p:spPr>
          <a:xfrm>
            <a:off x="5282903" y="0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endParaRPr kumimoji="0" lang="en-US" sz="5400" b="0" i="0" u="sng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7FDE3-D607-4192-960F-E1D9F2B57DBE}"/>
              </a:ext>
            </a:extLst>
          </p:cNvPr>
          <p:cNvSpPr txBox="1"/>
          <p:nvPr/>
        </p:nvSpPr>
        <p:spPr>
          <a:xfrm>
            <a:off x="5784262" y="3860552"/>
            <a:ext cx="170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</a:p>
        </p:txBody>
      </p:sp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D171D326-F66A-157D-6E1F-AD7421F54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1" y="2074267"/>
            <a:ext cx="6498827" cy="17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25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8" name="Picture 7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907A2C74-3073-950D-031C-4CFED8B749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54" y="852126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</Words>
  <Application>Microsoft Office PowerPoint</Application>
  <PresentationFormat>Widescreen</PresentationFormat>
  <Paragraphs>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等线</vt:lpstr>
      <vt:lpstr>Aptos</vt:lpstr>
      <vt:lpstr>Aptos Display</vt:lpstr>
      <vt:lpstr>Arial</vt:lpstr>
      <vt:lpstr>Arial-Rounded</vt:lpstr>
      <vt:lpstr>Calibri</vt:lpstr>
      <vt:lpstr>2_Office 主题</vt:lpstr>
      <vt:lpstr>https://www.freeppt7.com</vt:lpstr>
      <vt:lpstr>2_Office Theme</vt:lpstr>
      <vt:lpstr>3_Office Theme</vt:lpstr>
      <vt:lpstr>1_Office 主题​​</vt:lpstr>
      <vt:lpstr>2_Office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64</cp:revision>
  <dcterms:created xsi:type="dcterms:W3CDTF">2021-07-20T01:55:21Z</dcterms:created>
  <dcterms:modified xsi:type="dcterms:W3CDTF">2026-04-13T01:45:03Z</dcterms:modified>
</cp:coreProperties>
</file>