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8"/>
  </p:notesMasterIdLst>
  <p:sldIdLst>
    <p:sldId id="292" r:id="rId4"/>
    <p:sldId id="291" r:id="rId5"/>
    <p:sldId id="374" r:id="rId6"/>
    <p:sldId id="20075771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B0BF2-A260-A355-189D-C00CDBD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5" y="325245"/>
            <a:ext cx="10205589" cy="296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BF207-5349-DA99-5E10-D676A27AE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EACD0-7CC3-1119-AD14-C2BEC792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87" y="785408"/>
            <a:ext cx="6084335" cy="126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44F7D-4FC9-4239-C387-84AB2908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38" y="2366385"/>
            <a:ext cx="10106591" cy="41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1220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LNTH-LuoLuoNotangYuanTi 1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109</cp:revision>
  <dcterms:created xsi:type="dcterms:W3CDTF">2023-08-21T06:52:17Z</dcterms:created>
  <dcterms:modified xsi:type="dcterms:W3CDTF">2026-04-13T01:45:24Z</dcterms:modified>
  <cp:category>9Slide.vn</cp:category>
</cp:coreProperties>
</file>