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" r:id="rId3"/>
    <p:sldId id="258" r:id="rId4"/>
    <p:sldId id="288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BFB"/>
    <a:srgbClr val="E8FCBC"/>
    <a:srgbClr val="D6DF21"/>
    <a:srgbClr val="FECA0A"/>
    <a:srgbClr val="FEBEF2"/>
    <a:srgbClr val="FFB9B9"/>
    <a:srgbClr val="FBF8BB"/>
    <a:srgbClr val="BD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2867" autoAdjust="0"/>
  </p:normalViewPr>
  <p:slideViewPr>
    <p:cSldViewPr snapToGrid="0">
      <p:cViewPr varScale="1">
        <p:scale>
          <a:sx n="108" d="100"/>
          <a:sy n="108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F4F4-B1C9-41D2-AC22-9FEA0E758EE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C6D3-8F5B-480C-BC05-ABD2B3C0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EC6D3-8F5B-480C-BC05-ABD2B3C070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1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1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89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62FF309-E9D8-9035-C206-8CC21A619C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049" y="133648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95C3826-BDC6-F9DF-04D2-071B9692D3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4659519-CDAC-9E74-D20F-C266B7E1C9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049" y="133648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>
            <a:extLst>
              <a:ext uri="{FF2B5EF4-FFF2-40B4-BE49-F238E27FC236}">
                <a16:creationId xmlns:a16="http://schemas.microsoft.com/office/drawing/2014/main" id="{DBCE58AC-BAD5-E219-2F29-2BFD6B5E2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81" b="19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9BBA51-CC65-B436-507F-FC2C0F9C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747" y="247650"/>
            <a:ext cx="6440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-1111" r="5118"/>
          <a:stretch/>
        </p:blipFill>
        <p:spPr>
          <a:xfrm>
            <a:off x="-114300" y="-76200"/>
            <a:ext cx="12363450" cy="6930877"/>
          </a:xfrm>
          <a:prstGeom prst="rect">
            <a:avLst/>
          </a:prstGeom>
        </p:spPr>
      </p:pic>
      <p:pic>
        <p:nvPicPr>
          <p:cNvPr id="23" name="Hình ảnh 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4F3E2740-5ECD-677E-280C-D03771366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32184" r="75102" b="32162"/>
          <a:stretch/>
        </p:blipFill>
        <p:spPr>
          <a:xfrm flipH="1">
            <a:off x="7696325" y="1277751"/>
            <a:ext cx="5556756" cy="5580249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DF118D5-ED53-E0F0-53FC-5A4C95CA5677}"/>
              </a:ext>
            </a:extLst>
          </p:cNvPr>
          <p:cNvSpPr/>
          <p:nvPr/>
        </p:nvSpPr>
        <p:spPr>
          <a:xfrm>
            <a:off x="99681" y="1446027"/>
            <a:ext cx="8193716" cy="4775791"/>
          </a:xfrm>
          <a:custGeom>
            <a:avLst/>
            <a:gdLst>
              <a:gd name="connsiteX0" fmla="*/ 0 w 11001375"/>
              <a:gd name="connsiteY0" fmla="*/ 863617 h 5181600"/>
              <a:gd name="connsiteX1" fmla="*/ 863617 w 11001375"/>
              <a:gd name="connsiteY1" fmla="*/ 0 h 5181600"/>
              <a:gd name="connsiteX2" fmla="*/ 10137758 w 11001375"/>
              <a:gd name="connsiteY2" fmla="*/ 0 h 5181600"/>
              <a:gd name="connsiteX3" fmla="*/ 11001375 w 11001375"/>
              <a:gd name="connsiteY3" fmla="*/ 863617 h 5181600"/>
              <a:gd name="connsiteX4" fmla="*/ 11001375 w 11001375"/>
              <a:gd name="connsiteY4" fmla="*/ 4317983 h 5181600"/>
              <a:gd name="connsiteX5" fmla="*/ 10137758 w 11001375"/>
              <a:gd name="connsiteY5" fmla="*/ 5181600 h 5181600"/>
              <a:gd name="connsiteX6" fmla="*/ 863617 w 11001375"/>
              <a:gd name="connsiteY6" fmla="*/ 5181600 h 5181600"/>
              <a:gd name="connsiteX7" fmla="*/ 0 w 11001375"/>
              <a:gd name="connsiteY7" fmla="*/ 4317983 h 5181600"/>
              <a:gd name="connsiteX8" fmla="*/ 0 w 11001375"/>
              <a:gd name="connsiteY8" fmla="*/ 863617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1375" h="5181600" fill="none" extrusionOk="0">
                <a:moveTo>
                  <a:pt x="0" y="863617"/>
                </a:moveTo>
                <a:cubicBezTo>
                  <a:pt x="37576" y="472756"/>
                  <a:pt x="456793" y="14514"/>
                  <a:pt x="863617" y="0"/>
                </a:cubicBezTo>
                <a:cubicBezTo>
                  <a:pt x="4788125" y="-47972"/>
                  <a:pt x="6861127" y="-135018"/>
                  <a:pt x="10137758" y="0"/>
                </a:cubicBezTo>
                <a:cubicBezTo>
                  <a:pt x="10594882" y="-87880"/>
                  <a:pt x="10978874" y="432755"/>
                  <a:pt x="11001375" y="863617"/>
                </a:cubicBezTo>
                <a:cubicBezTo>
                  <a:pt x="11145666" y="2196334"/>
                  <a:pt x="11143455" y="3605014"/>
                  <a:pt x="11001375" y="4317983"/>
                </a:cubicBezTo>
                <a:cubicBezTo>
                  <a:pt x="10948802" y="4763119"/>
                  <a:pt x="10655211" y="5134851"/>
                  <a:pt x="10137758" y="5181600"/>
                </a:cubicBezTo>
                <a:cubicBezTo>
                  <a:pt x="7015951" y="5262086"/>
                  <a:pt x="5398172" y="5088480"/>
                  <a:pt x="863617" y="5181600"/>
                </a:cubicBezTo>
                <a:cubicBezTo>
                  <a:pt x="471720" y="5203461"/>
                  <a:pt x="-43759" y="4753694"/>
                  <a:pt x="0" y="4317983"/>
                </a:cubicBezTo>
                <a:cubicBezTo>
                  <a:pt x="76170" y="3405742"/>
                  <a:pt x="163780" y="1244640"/>
                  <a:pt x="0" y="863617"/>
                </a:cubicBezTo>
                <a:close/>
              </a:path>
              <a:path w="11001375" h="5181600" stroke="0" extrusionOk="0">
                <a:moveTo>
                  <a:pt x="0" y="863617"/>
                </a:moveTo>
                <a:cubicBezTo>
                  <a:pt x="4188" y="380639"/>
                  <a:pt x="375385" y="83928"/>
                  <a:pt x="863617" y="0"/>
                </a:cubicBezTo>
                <a:cubicBezTo>
                  <a:pt x="2456850" y="-167747"/>
                  <a:pt x="8826866" y="44969"/>
                  <a:pt x="10137758" y="0"/>
                </a:cubicBezTo>
                <a:cubicBezTo>
                  <a:pt x="10621482" y="-168"/>
                  <a:pt x="11023663" y="353734"/>
                  <a:pt x="11001375" y="863617"/>
                </a:cubicBezTo>
                <a:cubicBezTo>
                  <a:pt x="11125742" y="2079722"/>
                  <a:pt x="11013095" y="3317781"/>
                  <a:pt x="11001375" y="4317983"/>
                </a:cubicBezTo>
                <a:cubicBezTo>
                  <a:pt x="11025942" y="4744242"/>
                  <a:pt x="10637612" y="5104875"/>
                  <a:pt x="10137758" y="5181600"/>
                </a:cubicBezTo>
                <a:cubicBezTo>
                  <a:pt x="8405660" y="5305697"/>
                  <a:pt x="2778664" y="5133805"/>
                  <a:pt x="863617" y="5181600"/>
                </a:cubicBezTo>
                <a:cubicBezTo>
                  <a:pt x="350316" y="5172279"/>
                  <a:pt x="-10250" y="4787346"/>
                  <a:pt x="0" y="4317983"/>
                </a:cubicBezTo>
                <a:cubicBezTo>
                  <a:pt x="-2833" y="3876308"/>
                  <a:pt x="-158223" y="2353911"/>
                  <a:pt x="0" y="863617"/>
                </a:cubicBezTo>
                <a:close/>
              </a:path>
            </a:pathLst>
          </a:custGeom>
          <a:solidFill>
            <a:srgbClr val="FFFFFF">
              <a:alpha val="88235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61C909-CA49-890C-18C4-59E437FDC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083" y="1037541"/>
            <a:ext cx="2737341" cy="1274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CED5FD-5F64-A99D-01A1-6E11503E6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60" y="2366386"/>
            <a:ext cx="7742591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76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E8A9EDE1-B139-077E-EBEF-108F0019F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EF4BEB2-EB28-A237-2794-CDED41C666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5779" y="-870080"/>
            <a:ext cx="609600" cy="609600"/>
          </a:xfrm>
          <a:prstGeom prst="rect">
            <a:avLst/>
          </a:prstGeom>
        </p:spPr>
      </p:pic>
      <p:pic>
        <p:nvPicPr>
          <p:cNvPr id="34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D884BDD1-FAA3-9011-E9D1-6C7FD07353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2" r="72723" b="27450"/>
          <a:stretch/>
        </p:blipFill>
        <p:spPr>
          <a:xfrm>
            <a:off x="1981200" y="2314486"/>
            <a:ext cx="2715373" cy="3392661"/>
          </a:xfrm>
          <a:prstGeom prst="rect">
            <a:avLst/>
          </a:prstGeom>
        </p:spPr>
      </p:pic>
      <p:pic>
        <p:nvPicPr>
          <p:cNvPr id="40" name="Hình ảnh 5">
            <a:extLst>
              <a:ext uri="{FF2B5EF4-FFF2-40B4-BE49-F238E27FC236}">
                <a16:creationId xmlns:a16="http://schemas.microsoft.com/office/drawing/2014/main" id="{A23EDE13-5119-A387-398F-DA89B9CD62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17313" r="55895" b="24180"/>
          <a:stretch/>
        </p:blipFill>
        <p:spPr>
          <a:xfrm>
            <a:off x="6027045" y="1872543"/>
            <a:ext cx="3510506" cy="3851077"/>
          </a:xfrm>
          <a:prstGeom prst="rect">
            <a:avLst/>
          </a:prstGeom>
        </p:spPr>
      </p:pic>
      <p:grpSp>
        <p:nvGrpSpPr>
          <p:cNvPr id="41" name="Nhóm 11">
            <a:extLst>
              <a:ext uri="{FF2B5EF4-FFF2-40B4-BE49-F238E27FC236}">
                <a16:creationId xmlns:a16="http://schemas.microsoft.com/office/drawing/2014/main" id="{3833BDFD-6E58-DD0E-A99A-60F33FB136E3}"/>
              </a:ext>
            </a:extLst>
          </p:cNvPr>
          <p:cNvGrpSpPr/>
          <p:nvPr/>
        </p:nvGrpSpPr>
        <p:grpSpPr>
          <a:xfrm>
            <a:off x="7454255" y="3928321"/>
            <a:ext cx="4109219" cy="2821314"/>
            <a:chOff x="8685518" y="4745497"/>
            <a:chExt cx="2877956" cy="2004137"/>
          </a:xfrm>
        </p:grpSpPr>
        <p:pic>
          <p:nvPicPr>
            <p:cNvPr id="42" name="Hình ảnh 3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E6D1E6FA-E4D6-E1C4-4EA2-5F748B69E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6" t="5572" r="19013" b="41891"/>
            <a:stretch/>
          </p:blipFill>
          <p:spPr>
            <a:xfrm>
              <a:off x="8685518" y="4745497"/>
              <a:ext cx="2133600" cy="2004137"/>
            </a:xfrm>
            <a:prstGeom prst="rect">
              <a:avLst/>
            </a:prstGeom>
          </p:spPr>
        </p:pic>
        <p:pic>
          <p:nvPicPr>
            <p:cNvPr id="43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7B79CE9-30C4-80DC-8C3D-A66BF57B2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1" t="11814" r="50474" b="39803"/>
            <a:stretch/>
          </p:blipFill>
          <p:spPr>
            <a:xfrm rot="2834574">
              <a:off x="9756472" y="4799303"/>
              <a:ext cx="1593969" cy="2020035"/>
            </a:xfrm>
            <a:prstGeom prst="rect">
              <a:avLst/>
            </a:prstGeom>
          </p:spPr>
        </p:pic>
      </p:grpSp>
      <p:pic>
        <p:nvPicPr>
          <p:cNvPr id="44" name="Hình ảnh 10">
            <a:extLst>
              <a:ext uri="{FF2B5EF4-FFF2-40B4-BE49-F238E27FC236}">
                <a16:creationId xmlns:a16="http://schemas.microsoft.com/office/drawing/2014/main" id="{07DFC382-72AC-D6AD-1D29-1DADE9BB5F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13704" r="21306" b="5932"/>
          <a:stretch/>
        </p:blipFill>
        <p:spPr>
          <a:xfrm>
            <a:off x="3147509" y="3781608"/>
            <a:ext cx="4081838" cy="3030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34005" y="-565280"/>
            <a:ext cx="13522100" cy="9455716"/>
          </a:xfrm>
          <a:prstGeom prst="rect">
            <a:avLst/>
          </a:prstGeom>
        </p:spPr>
      </p:pic>
      <p:pic>
        <p:nvPicPr>
          <p:cNvPr id="46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F570760E-18EC-CBA1-B70D-F411F673ACC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9452" r="54776" b="6865"/>
          <a:stretch/>
        </p:blipFill>
        <p:spPr>
          <a:xfrm>
            <a:off x="-191019" y="760664"/>
            <a:ext cx="3563615" cy="6335314"/>
          </a:xfrm>
          <a:prstGeom prst="rect">
            <a:avLst/>
          </a:prstGeom>
        </p:spPr>
      </p:pic>
      <p:pic>
        <p:nvPicPr>
          <p:cNvPr id="47" name="Hình ảnh 34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3226641A-87DD-D4E4-5991-9EB5F9ACD2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27826" r="73257" b="8491"/>
          <a:stretch/>
        </p:blipFill>
        <p:spPr>
          <a:xfrm>
            <a:off x="-301444" y="634218"/>
            <a:ext cx="3500878" cy="6223782"/>
          </a:xfrm>
          <a:prstGeom prst="rect">
            <a:avLst/>
          </a:prstGeom>
        </p:spPr>
      </p:pic>
      <p:pic>
        <p:nvPicPr>
          <p:cNvPr id="48" name="Hình ảnh 3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3660A714-8B74-2697-D7AB-CF6EC289A5B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9" t="7723" r="22539" b="8501"/>
          <a:stretch/>
        </p:blipFill>
        <p:spPr>
          <a:xfrm>
            <a:off x="9229629" y="751217"/>
            <a:ext cx="2975839" cy="6078014"/>
          </a:xfrm>
          <a:prstGeom prst="rect">
            <a:avLst/>
          </a:prstGeom>
        </p:spPr>
      </p:pic>
      <p:grpSp>
        <p:nvGrpSpPr>
          <p:cNvPr id="49" name="Nhóm 36">
            <a:extLst>
              <a:ext uri="{FF2B5EF4-FFF2-40B4-BE49-F238E27FC236}">
                <a16:creationId xmlns:a16="http://schemas.microsoft.com/office/drawing/2014/main" id="{5AFF8E15-C31B-2E6A-705B-C364E6A75CC5}"/>
              </a:ext>
            </a:extLst>
          </p:cNvPr>
          <p:cNvGrpSpPr/>
          <p:nvPr/>
        </p:nvGrpSpPr>
        <p:grpSpPr>
          <a:xfrm>
            <a:off x="2769821" y="4789756"/>
            <a:ext cx="7590059" cy="1599719"/>
            <a:chOff x="3292436" y="1261865"/>
            <a:chExt cx="6492702" cy="2992587"/>
          </a:xfrm>
        </p:grpSpPr>
        <p:sp>
          <p:nvSpPr>
            <p:cNvPr id="50" name="Bong bóng Lời nói: Hình chữ nhật với Góc Tròn 37">
              <a:extLst>
                <a:ext uri="{FF2B5EF4-FFF2-40B4-BE49-F238E27FC236}">
                  <a16:creationId xmlns:a16="http://schemas.microsoft.com/office/drawing/2014/main" id="{26491048-2990-55D1-17FF-1F9D3268CC08}"/>
                </a:ext>
              </a:extLst>
            </p:cNvPr>
            <p:cNvSpPr/>
            <p:nvPr/>
          </p:nvSpPr>
          <p:spPr>
            <a:xfrm>
              <a:off x="3292436" y="1261865"/>
              <a:ext cx="6492702" cy="2922617"/>
            </a:xfrm>
            <a:prstGeom prst="wedgeRoundRectCallout">
              <a:avLst>
                <a:gd name="adj1" fmla="val 40765"/>
                <a:gd name="adj2" fmla="val 7425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 Placeholder 7">
              <a:extLst>
                <a:ext uri="{FF2B5EF4-FFF2-40B4-BE49-F238E27FC236}">
                  <a16:creationId xmlns:a16="http://schemas.microsoft.com/office/drawing/2014/main" id="{7EB260C1-C206-D3CD-E63B-5CAB547200D4}"/>
                </a:ext>
              </a:extLst>
            </p:cNvPr>
            <p:cNvSpPr txBox="1">
              <a:spLocks/>
            </p:cNvSpPr>
            <p:nvPr/>
          </p:nvSpPr>
          <p:spPr>
            <a:xfrm>
              <a:off x="3787497" y="1265917"/>
              <a:ext cx="5502581" cy="29885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Ôi! Con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làm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bố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bất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ngờ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Bố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cảm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ơn con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gái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400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22527" r="10951" b="12576"/>
          <a:stretch/>
        </p:blipFill>
        <p:spPr>
          <a:xfrm>
            <a:off x="-114300" y="-114301"/>
            <a:ext cx="12344400" cy="70485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316871" y="977938"/>
            <a:ext cx="4391914" cy="5935293"/>
            <a:chOff x="-1316871" y="977938"/>
            <a:chExt cx="4391914" cy="5935293"/>
          </a:xfrm>
        </p:grpSpPr>
        <p:pic>
          <p:nvPicPr>
            <p:cNvPr id="11" name="Hình ảnh 1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4F3E2740-5ECD-677E-280C-D03771366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" t="32184" r="75102" b="32162"/>
            <a:stretch/>
          </p:blipFill>
          <p:spPr>
            <a:xfrm>
              <a:off x="-1316871" y="2502749"/>
              <a:ext cx="4391914" cy="441048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7" r="72348"/>
            <a:stretch/>
          </p:blipFill>
          <p:spPr>
            <a:xfrm>
              <a:off x="-147826" y="977938"/>
              <a:ext cx="2244201" cy="431931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929960" y="161310"/>
            <a:ext cx="3374437" cy="6849090"/>
            <a:chOff x="8929960" y="161310"/>
            <a:chExt cx="3374437" cy="6849090"/>
          </a:xfrm>
        </p:grpSpPr>
        <p:pic>
          <p:nvPicPr>
            <p:cNvPr id="20" name="Hình ảnh 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03597FD-4651-45DB-B180-271C41D95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9" t="8851" r="22560" b="31041"/>
            <a:stretch/>
          </p:blipFill>
          <p:spPr>
            <a:xfrm>
              <a:off x="8929960" y="1839118"/>
              <a:ext cx="3374437" cy="5171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4" t="5387" r="41834"/>
            <a:stretch/>
          </p:blipFill>
          <p:spPr>
            <a:xfrm rot="20981157">
              <a:off x="9857777" y="161310"/>
              <a:ext cx="2244201" cy="431931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660062" y="131404"/>
            <a:ext cx="2278967" cy="2655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57855" y="-133156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A129A-AD72-4E85-4A73-D16CB9550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86" y="977938"/>
            <a:ext cx="1076037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0468 -0.006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7604 0.009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805</TotalTime>
  <Words>16</Words>
  <Application>Microsoft Office PowerPoint</Application>
  <PresentationFormat>Widescreen</PresentationFormat>
  <Paragraphs>2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108</cp:revision>
  <dcterms:created xsi:type="dcterms:W3CDTF">2023-08-20T05:45:54Z</dcterms:created>
  <dcterms:modified xsi:type="dcterms:W3CDTF">2026-04-13T01:47:13Z</dcterms:modified>
  <cp:category>9Slide.vn</cp:category>
</cp:coreProperties>
</file>