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6"/>
  </p:notesMasterIdLst>
  <p:sldIdLst>
    <p:sldId id="261" r:id="rId3"/>
    <p:sldId id="258" r:id="rId4"/>
    <p:sldId id="2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D8F8"/>
    <a:srgbClr val="FFFFFF"/>
    <a:srgbClr val="E6E6E6"/>
    <a:srgbClr val="FAF0D5"/>
    <a:srgbClr val="803300"/>
    <a:srgbClr val="10472A"/>
    <a:srgbClr val="ED7D31"/>
    <a:srgbClr val="FFF79A"/>
    <a:srgbClr val="FFFBCB"/>
    <a:srgbClr val="B8D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23" autoAdjust="0"/>
    <p:restoredTop sz="82738" autoAdjust="0"/>
  </p:normalViewPr>
  <p:slideViewPr>
    <p:cSldViewPr snapToGrid="0">
      <p:cViewPr varScale="1">
        <p:scale>
          <a:sx n="108" d="100"/>
          <a:sy n="108" d="100"/>
        </p:scale>
        <p:origin x="13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1744D-8257-41D2-AF87-5424FE24F28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12F9A-D3DA-4975-AB80-8CE8E6B9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7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0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8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870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563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9217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10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6695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690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0782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122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60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4971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0932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11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7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9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1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7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9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F05D920-AD9C-5D98-5BA0-6DC8998770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697" y="0"/>
            <a:ext cx="1615640" cy="16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0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1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C35466-875C-468A-B433-CD807CA28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5457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665" y="2716492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049" y="932471"/>
            <a:ext cx="3419208" cy="224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BBFCE1-5800-3BE2-188B-0E077C003B9C}"/>
              </a:ext>
            </a:extLst>
          </p:cNvPr>
          <p:cNvSpPr txBox="1"/>
          <p:nvPr/>
        </p:nvSpPr>
        <p:spPr>
          <a:xfrm>
            <a:off x="5466080" y="4643120"/>
            <a:ext cx="177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3E021-CCC6-4259-9953-5F1DC35B5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706" y="0"/>
            <a:ext cx="13229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93547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271</TotalTime>
  <Words>4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https://www.hanhtranggiaovien.com/</dc:creator>
  <dc:description>9Slide.vn</dc:description>
  <cp:lastModifiedBy>admin</cp:lastModifiedBy>
  <cp:revision>27</cp:revision>
  <dcterms:created xsi:type="dcterms:W3CDTF">2022-11-18T15:12:16Z</dcterms:created>
  <dcterms:modified xsi:type="dcterms:W3CDTF">2026-03-03T03:47:21Z</dcterms:modified>
  <cp:category>9Slide.vn</cp:category>
</cp:coreProperties>
</file>