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9" r:id="rId2"/>
    <p:sldId id="258" r:id="rId3"/>
    <p:sldId id="290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FFFFCC"/>
    <a:srgbClr val="FFFF99"/>
    <a:srgbClr val="66FF66"/>
    <a:srgbClr val="96FC9B"/>
    <a:srgbClr val="FFCC66"/>
    <a:srgbClr val="66FFFF"/>
    <a:srgbClr val="CC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14B44-9843-4F0F-B64E-F5C00ACF29F8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AE58-A5D2-499C-9089-0AD7C3E8952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8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857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936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892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6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52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1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623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59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39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685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02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03/03/2026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128A9CB-7BEA-19E1-0C38-3EF71C55DD6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33648"/>
            <a:ext cx="1569256" cy="156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E670FB-3F5A-8785-6D40-ECC5F6AAF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9" r="679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0A8FCB-8213-4FA3-EACE-B6B1A288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755" y="810636"/>
            <a:ext cx="381033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850" y="932471"/>
            <a:ext cx="7672300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C65A32-EB0E-37B4-91D6-8281DC753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200" y="2697035"/>
            <a:ext cx="6620830" cy="14875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B5004-533A-740A-9038-4994B00A1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82" y="899616"/>
            <a:ext cx="4062952" cy="266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78A3DE-580A-4226-B99C-7E8F95935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98" y="2721802"/>
            <a:ext cx="1176020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3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3083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34</cp:revision>
  <dcterms:created xsi:type="dcterms:W3CDTF">2022-11-18T06:18:46Z</dcterms:created>
  <dcterms:modified xsi:type="dcterms:W3CDTF">2026-03-03T03:46:56Z</dcterms:modified>
</cp:coreProperties>
</file>