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CC"/>
    <a:srgbClr val="008000"/>
    <a:srgbClr val="CC33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4394" autoAdjust="0"/>
  </p:normalViewPr>
  <p:slideViewPr>
    <p:cSldViewPr snapToGrid="0">
      <p:cViewPr varScale="1">
        <p:scale>
          <a:sx n="108" d="100"/>
          <a:sy n="108" d="100"/>
        </p:scale>
        <p:origin x="13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033B9-43CF-4E5B-9092-82065EDEE9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5A5C-FA13-4B0D-98B2-6E0E9A3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4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51C2-90BE-45B5-86BB-29F6F4420F1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6C5A-00C7-44F5-9FAF-729E3EB7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AE16E2C-0B62-36C8-08E7-BFC2E92729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0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2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499" y="106471"/>
            <a:ext cx="2043424" cy="1079011"/>
          </a:xfrm>
          <a:prstGeom prst="cloudCallout">
            <a:avLst>
              <a:gd name="adj1" fmla="val -63372"/>
              <a:gd name="adj2" fmla="val 3027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3126" y="409495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61BD1-2C7F-06EE-A3FA-A3CDB0AE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25" y="1970935"/>
            <a:ext cx="6059949" cy="2408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F32E1-52D6-0B86-8E4C-F6A00005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937" y="1354290"/>
            <a:ext cx="255444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6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5BF5C-9151-412B-56A7-A4102B82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004" y="1363268"/>
            <a:ext cx="5809992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5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720</TotalTime>
  <Words>1</Words>
  <Application>Microsoft Office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#9Slide03 SFU Futura_05</vt:lpstr>
      <vt:lpstr>Arial</vt:lpstr>
      <vt:lpstr>Calibri</vt:lpstr>
      <vt:lpstr>Office Theme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17</cp:revision>
  <dcterms:created xsi:type="dcterms:W3CDTF">2023-12-26T14:46:41Z</dcterms:created>
  <dcterms:modified xsi:type="dcterms:W3CDTF">2026-03-03T03:46:36Z</dcterms:modified>
  <cp:category>9Slide.vn</cp:category>
</cp:coreProperties>
</file>