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307" r:id="rId2"/>
    <p:sldId id="296" r:id="rId3"/>
    <p:sldId id="308" r:id="rId4"/>
    <p:sldId id="275" r:id="rId5"/>
    <p:sldId id="300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EA9"/>
    <a:srgbClr val="E17711"/>
    <a:srgbClr val="F26D1F"/>
    <a:srgbClr val="FAE9EF"/>
    <a:srgbClr val="EF715A"/>
    <a:srgbClr val="FFC56E"/>
    <a:srgbClr val="54A47B"/>
    <a:srgbClr val="F0715A"/>
    <a:srgbClr val="CA57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7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9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5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1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7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6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4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8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7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4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4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 userDrawn="1"/>
        </p:nvGrpSpPr>
        <p:grpSpPr>
          <a:xfrm>
            <a:off x="571500" y="442815"/>
            <a:ext cx="11049000" cy="60007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5DB0E2-994E-4FCB-41D9-CB5F0407B77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133648"/>
            <a:ext cx="1519560" cy="15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80" r:id="rId14"/>
    <p:sldLayoutId id="214748367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04201-A3C8-D04E-8765-1C218F355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9231" y="1696418"/>
            <a:ext cx="15309550" cy="2316782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0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481" y="-61223"/>
            <a:ext cx="10448693" cy="72981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5313" y="4685742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724">
            <a:off x="-413659" y="2993309"/>
            <a:ext cx="3917722" cy="3917722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70" y="3077615"/>
            <a:ext cx="3984460" cy="3984460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14B521-4085-354B-9607-7944763BA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46755-D97B-C4C9-313A-F68D0D674F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9456" y="1332936"/>
            <a:ext cx="2938527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87BAA-EC9B-8ED4-92C4-D1423139A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2896" y="2485027"/>
            <a:ext cx="718780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grpSp>
        <p:nvGrpSpPr>
          <p:cNvPr id="10" name="组合 16">
            <a:extLst>
              <a:ext uri="{FF2B5EF4-FFF2-40B4-BE49-F238E27FC236}">
                <a16:creationId xmlns:a16="http://schemas.microsoft.com/office/drawing/2014/main" id="{9B78095A-2496-D842-B1CC-FD34E3FD51AA}"/>
              </a:ext>
            </a:extLst>
          </p:cNvPr>
          <p:cNvGrpSpPr/>
          <p:nvPr/>
        </p:nvGrpSpPr>
        <p:grpSpPr>
          <a:xfrm>
            <a:off x="4935055" y="1654710"/>
            <a:ext cx="1471052" cy="1471052"/>
            <a:chOff x="1902445" y="3202395"/>
            <a:chExt cx="849086" cy="849086"/>
          </a:xfrm>
        </p:grpSpPr>
        <p:sp>
          <p:nvSpPr>
            <p:cNvPr id="11" name="矩形: 圆角 17">
              <a:extLst>
                <a:ext uri="{FF2B5EF4-FFF2-40B4-BE49-F238E27FC236}">
                  <a16:creationId xmlns:a16="http://schemas.microsoft.com/office/drawing/2014/main" id="{70E765DA-733E-0741-BC0A-6EF58DAE526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id="{F9C1E91B-CC56-D844-A10D-B47F245EB029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39A52BDC-DC01-8C34-D862-F9A8FA719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276178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6">
            <a:extLst>
              <a:ext uri="{FF2B5EF4-FFF2-40B4-BE49-F238E27FC236}">
                <a16:creationId xmlns:a16="http://schemas.microsoft.com/office/drawing/2014/main" id="{8ABDB625-71D4-994C-875A-22419C03573E}"/>
              </a:ext>
            </a:extLst>
          </p:cNvPr>
          <p:cNvGrpSpPr/>
          <p:nvPr/>
        </p:nvGrpSpPr>
        <p:grpSpPr>
          <a:xfrm>
            <a:off x="1111587" y="143668"/>
            <a:ext cx="869613" cy="890794"/>
            <a:chOff x="1902445" y="3202395"/>
            <a:chExt cx="849086" cy="849086"/>
          </a:xfrm>
        </p:grpSpPr>
        <p:sp>
          <p:nvSpPr>
            <p:cNvPr id="16" name="矩形: 圆角 17">
              <a:extLst>
                <a:ext uri="{FF2B5EF4-FFF2-40B4-BE49-F238E27FC236}">
                  <a16:creationId xmlns:a16="http://schemas.microsoft.com/office/drawing/2014/main" id="{E2DD98A7-7D9A-7445-9EC7-692084062E3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</a:endParaRPr>
            </a:p>
          </p:txBody>
        </p:sp>
        <p:sp>
          <p:nvSpPr>
            <p:cNvPr id="17" name="矩形: 圆角 18">
              <a:extLst>
                <a:ext uri="{FF2B5EF4-FFF2-40B4-BE49-F238E27FC236}">
                  <a16:creationId xmlns:a16="http://schemas.microsoft.com/office/drawing/2014/main" id="{83F9EE64-2BD4-2F45-B3D4-3D4E46F7D218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2664F8F-C150-F442-BAC7-664D608D1610}"/>
              </a:ext>
            </a:extLst>
          </p:cNvPr>
          <p:cNvSpPr/>
          <p:nvPr/>
        </p:nvSpPr>
        <p:spPr>
          <a:xfrm>
            <a:off x="2052320" y="235108"/>
            <a:ext cx="1280160" cy="69961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B57163-5230-BC45-A7E9-73C59BC85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9548"/>
              </p:ext>
            </p:extLst>
          </p:nvPr>
        </p:nvGraphicFramePr>
        <p:xfrm>
          <a:off x="1325880" y="1476534"/>
          <a:ext cx="9464040" cy="1188720"/>
        </p:xfrm>
        <a:graphic>
          <a:graphicData uri="http://schemas.openxmlformats.org/drawingml/2006/table">
            <a:tbl>
              <a:tblPr/>
              <a:tblGrid>
                <a:gridCol w="4732020">
                  <a:extLst>
                    <a:ext uri="{9D8B030D-6E8A-4147-A177-3AD203B41FA5}">
                      <a16:colId xmlns:a16="http://schemas.microsoft.com/office/drawing/2014/main" val="3863353709"/>
                    </a:ext>
                  </a:extLst>
                </a:gridCol>
                <a:gridCol w="4732020">
                  <a:extLst>
                    <a:ext uri="{9D8B030D-6E8A-4147-A177-3AD203B41FA5}">
                      <a16:colId xmlns:a16="http://schemas.microsoft.com/office/drawing/2014/main" val="20636469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12,5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+ 7,5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– 27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16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× 4</a:t>
                      </a:r>
                    </a:p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  1 000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: 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495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CAB6A81-2646-A950-6DC9-9229D58EC173}"/>
              </a:ext>
            </a:extLst>
          </p:cNvPr>
          <p:cNvSpPr txBox="1"/>
          <p:nvPr/>
        </p:nvSpPr>
        <p:spPr>
          <a:xfrm>
            <a:off x="985520" y="3098800"/>
            <a:ext cx="1048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12,5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+ 7,5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cm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16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4 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64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27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73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10 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cm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6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-17527" y="62892"/>
            <a:ext cx="4069174" cy="29851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49067" y="-365"/>
            <a:ext cx="3042933" cy="2888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946" y="1096277"/>
            <a:ext cx="8740709" cy="48191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9" y="2336662"/>
            <a:ext cx="4951644" cy="43563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586025-0038-5B4F-A1CD-56059CEAD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860" y="2990693"/>
            <a:ext cx="1191871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4712519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等线</vt:lpstr>
      <vt:lpstr>Arial</vt:lpstr>
      <vt:lpstr>Cambria</vt:lpstr>
      <vt:lpstr>字魂131号-酷乐潮玩体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10NA</dc:title>
  <dc:subject>10NA</dc:subject>
  <dc:creator/>
  <cp:keywords>10NA</cp:keywords>
  <dc:description>10NA</dc:description>
  <cp:lastModifiedBy/>
  <cp:revision>1</cp:revision>
  <dcterms:created xsi:type="dcterms:W3CDTF">2022-03-07T11:00:09Z</dcterms:created>
  <dcterms:modified xsi:type="dcterms:W3CDTF">2026-03-03T03:35:02Z</dcterms:modified>
  <cp:category>10NA</cp:category>
  <cp:version>10NA</cp:version>
</cp:coreProperties>
</file>