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9" r:id="rId5"/>
    <p:sldId id="257" r:id="rId6"/>
    <p:sldId id="262" r:id="rId7"/>
    <p:sldId id="597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0783A"/>
    <a:srgbClr val="FFFFCC"/>
    <a:srgbClr val="003366"/>
    <a:srgbClr val="FFFF99"/>
    <a:srgbClr val="FFFF66"/>
    <a:srgbClr val="FFFF00"/>
    <a:srgbClr val="FF9900"/>
    <a:srgbClr val="FFFDF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316" autoAdjust="0"/>
  </p:normalViewPr>
  <p:slideViewPr>
    <p:cSldViewPr snapToGrid="0" showGuides="1">
      <p:cViewPr varScale="1">
        <p:scale>
          <a:sx n="108" d="100"/>
          <a:sy n="108" d="100"/>
        </p:scale>
        <p:origin x="12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0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16918CD-AAE7-D87D-AB6C-FEC135DE00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982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9A190-4C66-9056-2F13-212FA4185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442" y="828830"/>
            <a:ext cx="7523116" cy="5200339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16B5C2F-9329-24BD-FDAE-387CB2F51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982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35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29FE34-F568-F6F0-11A8-A6C76D8C8603}"/>
              </a:ext>
            </a:extLst>
          </p:cNvPr>
          <p:cNvSpPr/>
          <p:nvPr/>
        </p:nvSpPr>
        <p:spPr>
          <a:xfrm>
            <a:off x="2611120" y="731520"/>
            <a:ext cx="6116320" cy="2255520"/>
          </a:xfrm>
          <a:prstGeom prst="rect">
            <a:avLst/>
          </a:prstGeom>
          <a:solidFill>
            <a:srgbClr val="50783A"/>
          </a:solidFill>
          <a:ln>
            <a:solidFill>
              <a:srgbClr val="5078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0446B-561A-7389-778B-ABC1044C2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82" y="539404"/>
            <a:ext cx="7523116" cy="2121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8F21A-8DD8-121D-335C-E0AEE236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036" y="2308314"/>
            <a:ext cx="17436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3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D6333-B04B-2172-C136-DFC0DD8F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754" y="818670"/>
            <a:ext cx="8059611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50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51F2F-8846-58A6-E909-0C992286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82" y="859310"/>
            <a:ext cx="7523116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52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513401CB-299A-3118-86CD-095D072B9DBA}"/>
              </a:ext>
            </a:extLst>
          </p:cNvPr>
          <p:cNvSpPr/>
          <p:nvPr/>
        </p:nvSpPr>
        <p:spPr>
          <a:xfrm>
            <a:off x="3305908" y="1420839"/>
            <a:ext cx="5950634" cy="2883877"/>
          </a:xfrm>
          <a:prstGeom prst="rect">
            <a:avLst/>
          </a:prstGeom>
          <a:solidFill>
            <a:srgbClr val="FFF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948CF36C-A42F-A4D1-2FEA-D9BA89D2AB67}"/>
              </a:ext>
            </a:extLst>
          </p:cNvPr>
          <p:cNvCxnSpPr>
            <a:cxnSpLocks/>
          </p:cNvCxnSpPr>
          <p:nvPr/>
        </p:nvCxnSpPr>
        <p:spPr>
          <a:xfrm>
            <a:off x="6067864" y="1153551"/>
            <a:ext cx="0" cy="4107767"/>
          </a:xfrm>
          <a:prstGeom prst="line">
            <a:avLst/>
          </a:prstGeom>
          <a:ln w="57150">
            <a:solidFill>
              <a:srgbClr val="C0BA97">
                <a:alpha val="7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>
            <a:extLst>
              <a:ext uri="{FF2B5EF4-FFF2-40B4-BE49-F238E27FC236}">
                <a16:creationId xmlns:a16="http://schemas.microsoft.com/office/drawing/2014/main" id="{8C0CE31D-E4F0-FAFA-DE13-81A8C8040020}"/>
              </a:ext>
            </a:extLst>
          </p:cNvPr>
          <p:cNvGrpSpPr/>
          <p:nvPr/>
        </p:nvGrpSpPr>
        <p:grpSpPr>
          <a:xfrm>
            <a:off x="1925744" y="1526961"/>
            <a:ext cx="8284240" cy="2671632"/>
            <a:chOff x="3920561" y="8204395"/>
            <a:chExt cx="9623851" cy="2671632"/>
          </a:xfrm>
        </p:grpSpPr>
        <p:sp>
          <p:nvSpPr>
            <p:cNvPr id="3" name="TextBox 24">
              <a:extLst>
                <a:ext uri="{FF2B5EF4-FFF2-40B4-BE49-F238E27FC236}">
                  <a16:creationId xmlns:a16="http://schemas.microsoft.com/office/drawing/2014/main" id="{96D6D1D5-2EC3-043F-ADFC-E1B0214CE074}"/>
                </a:ext>
              </a:extLst>
            </p:cNvPr>
            <p:cNvSpPr txBox="1"/>
            <p:nvPr/>
          </p:nvSpPr>
          <p:spPr>
            <a:xfrm>
              <a:off x="4149463" y="8204395"/>
              <a:ext cx="9166049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DF2C0CF6-60E9-4CE9-4F9D-C21837B363C7}"/>
                </a:ext>
              </a:extLst>
            </p:cNvPr>
            <p:cNvSpPr txBox="1"/>
            <p:nvPr/>
          </p:nvSpPr>
          <p:spPr>
            <a:xfrm>
              <a:off x="3920561" y="8223762"/>
              <a:ext cx="9623851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M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B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Ệ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 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V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À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H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Ẹ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N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G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Ặ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P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L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3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Props1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E54252-6E50-4E32-9423-FEDA6C931BF4}">
  <ds:schemaRefs>
    <ds:schemaRef ds:uri="ef9fbb00-3a11-451f-a0e3-723ec126c7ed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e3474fc8-c587-4375-aa46-28eda414bf2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987</TotalTime>
  <Words>12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SVN-Gretoon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28</cp:revision>
  <dcterms:created xsi:type="dcterms:W3CDTF">2023-08-22T16:04:11Z</dcterms:created>
  <dcterms:modified xsi:type="dcterms:W3CDTF">2026-03-03T03:35:37Z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