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307" r:id="rId2"/>
    <p:sldId id="296" r:id="rId3"/>
    <p:sldId id="308" r:id="rId4"/>
    <p:sldId id="300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7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04201-A3C8-D04E-8765-1C218F355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9231" y="1696418"/>
            <a:ext cx="15309550" cy="2316782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313" y="4685742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724">
            <a:off x="-413659" y="2993309"/>
            <a:ext cx="3917722" cy="3917722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0" y="3077615"/>
            <a:ext cx="3984460" cy="398446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14B521-4085-354B-9607-7944763BA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4DAAC-F854-CB45-B7CB-70413BE95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5" y="3185627"/>
            <a:ext cx="1192481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46" y="1096277"/>
            <a:ext cx="8740709" cy="48191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336662"/>
            <a:ext cx="4951644" cy="43563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586025-0038-5B4F-A1CD-56059CEAD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860" y="2990693"/>
            <a:ext cx="1191871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等线</vt:lpstr>
      <vt:lpstr>Arial</vt:lpstr>
      <vt:lpstr>字魂131号-酷乐潮玩体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2026-03-03T03:36:02Z</dcterms:modified>
  <cp:category>10NA</cp:category>
  <cp:version>10NA</cp:version>
</cp:coreProperties>
</file>