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5" r:id="rId2"/>
    <p:sldMasterId id="2147483791" r:id="rId3"/>
    <p:sldMasterId id="2147483803" r:id="rId4"/>
  </p:sldMasterIdLst>
  <p:notesMasterIdLst>
    <p:notesMasterId r:id="rId7"/>
  </p:notesMasterIdLst>
  <p:handoutMasterIdLst>
    <p:handoutMasterId r:id="rId8"/>
  </p:handoutMasterIdLst>
  <p:sldIdLst>
    <p:sldId id="293" r:id="rId5"/>
    <p:sldId id="31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2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35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32A4D51-FDBD-46E3-9B56-0C728F585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52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C0A25BBA-3389-4DA5-95EC-1B70FBCE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174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94C60AA-AB8F-4E86-962A-E3371B1A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27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18873399-1452-4229-AD04-FC7771861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7572" y="1251695"/>
            <a:ext cx="5829161" cy="56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21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95482" y="3394682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32400" y="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920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0958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17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69" name="Google Shape;2669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70" name="Google Shape;2670;p17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1" name="Google Shape;2671;p17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2" name="Google Shape;2672;p17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3" name="Google Shape;2673;p17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4" name="Google Shape;2674;p17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5" name="Google Shape;2675;p17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76" name="Google Shape;2676;p17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77" name="Google Shape;2677;p17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78" name="Google Shape;2678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9" name="Google Shape;2679;p17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0" name="Google Shape;2680;p17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1" name="Google Shape;2681;p17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2" name="Google Shape;2682;p17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3" name="Google Shape;2683;p17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4" name="Google Shape;2684;p17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5" name="Google Shape;2685;p17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6" name="Google Shape;2686;p17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87" name="Google Shape;2687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8" name="Google Shape;2688;p17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9" name="Google Shape;2689;p17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0" name="Google Shape;2690;p17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1" name="Google Shape;2691;p17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2" name="Google Shape;2692;p17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3" name="Google Shape;2693;p17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337812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621639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96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19259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21842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989414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20161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127447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60954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24827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833894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625648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299996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61306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5712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17305"/>
      </p:ext>
    </p:extLst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48891"/>
      </p:ext>
    </p:extLst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879844"/>
      </p:ext>
    </p:extLst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53297"/>
      </p:ext>
    </p:extLst>
  </p:cSld>
  <p:clrMapOvr>
    <a:masterClrMapping/>
  </p:clrMapOvr>
  <p:transition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642247"/>
      </p:ext>
    </p:extLst>
  </p:cSld>
  <p:clrMapOvr>
    <a:masterClrMapping/>
  </p:clrMapOvr>
  <p:transition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342911"/>
      </p:ext>
    </p:extLst>
  </p:cSld>
  <p:clrMapOvr>
    <a:masterClrMapping/>
  </p:clrMapOvr>
  <p:transition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089110208"/>
      </p:ext>
    </p:extLst>
  </p:cSld>
  <p:clrMapOvr>
    <a:masterClrMapping/>
  </p:clrMapOvr>
  <p:transition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58104"/>
      </p:ext>
    </p:extLst>
  </p:cSld>
  <p:clrMapOvr>
    <a:masterClrMapping/>
  </p:clrMapOvr>
  <p:transition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743007"/>
      </p:ext>
    </p:extLst>
  </p:cSld>
  <p:clrMapOvr>
    <a:masterClrMapping/>
  </p:clrMapOvr>
  <p:transition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27947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07893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51828"/>
      </p:ext>
    </p:extLst>
  </p:cSld>
  <p:clrMapOvr>
    <a:masterClrMapping/>
  </p:clrMapOvr>
  <p:transition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655764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2642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 userDrawn="1"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793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9FA6628F-7661-4EF2-B625-1A5A633E6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39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7DBC686-67BA-4962-9C2A-7ABF2B946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05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195AC6EF-5EB3-4FBB-965D-6EB79315B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897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D5DF34-2AFD-A167-0D45-86CEBBB54F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>
    <p:fad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438B6899-026B-45DA-96BE-0AD41791BA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5F7C36-629F-FDBD-F34D-62743639BC2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01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6" r:id="rId13"/>
    <p:sldLayoutId id="2147483751" r:id="rId14"/>
    <p:sldLayoutId id="2147483755" r:id="rId15"/>
    <p:sldLayoutId id="2147483757" r:id="rId1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537229-DC43-9D3C-A1C9-041AE68E72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2632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87BF87-F2CF-4A62-A5DB-B6C78D87FA56}"/>
              </a:ext>
            </a:extLst>
          </p:cNvPr>
          <p:cNvSpPr txBox="1"/>
          <p:nvPr/>
        </p:nvSpPr>
        <p:spPr>
          <a:xfrm>
            <a:off x="10501901" y="204959"/>
            <a:ext cx="69688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SVN-Wallington" panose="00000500000000000000" pitchFamily="2" charset="0"/>
                <a:cs typeface="Arial"/>
                <a:sym typeface="Gochi Hand"/>
              </a:rPr>
              <a:t>Toán</a:t>
            </a:r>
            <a:endParaRPr kumimoji="0" lang="en-US" sz="4400" b="1" i="0" u="none" strike="noStrike" kern="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FFFF66"/>
              </a:solidFill>
              <a:effectLst/>
              <a:uLnTx/>
              <a:uFillTx/>
              <a:latin typeface="SVN-Wallington" panose="00000500000000000000" pitchFamily="2" charset="0"/>
              <a:cs typeface="Arial"/>
              <a:sym typeface="Arial"/>
            </a:endParaRP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181" y="974400"/>
            <a:ext cx="5999138" cy="599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CB6B4B-FFFF-C851-A1DD-1756D35B2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393" y="1358061"/>
            <a:ext cx="7205630" cy="4048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EBFC33-BF85-4E72-A4CF-C565F32E7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605" y="1275788"/>
            <a:ext cx="2402032" cy="142658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FCE9308-34EC-D076-FF23-E55701163A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72E042-32EE-BB5F-FA53-292F0A8957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21" y="3894067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2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49137" y="56941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prstClr val="white"/>
                </a:solidFill>
                <a:latin typeface="Calibri"/>
              </a:rPr>
              <a:t>1</a:t>
            </a:r>
            <a:endParaRPr lang="vi-VN" sz="4267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370536" y="201981"/>
            <a:ext cx="988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đây là năm (khoảng thời gian) xảy ra các sự kiện trong lịch sử Việt Nam. Em hãy cho biết mỗi sự kiện xảy ra vào thế kỉ nào.</a:t>
            </a: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7F750-6C0B-EF52-1E8C-BBBF78D8E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961515"/>
            <a:ext cx="5741670" cy="2300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A4BF54-2BFD-8589-C3C8-51CB92E46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02" y="1860550"/>
            <a:ext cx="5629275" cy="2324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E5894C-2203-FF04-0873-5D4DD0130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752" y="4240530"/>
            <a:ext cx="5514975" cy="234315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993DD3-CC60-145A-FB27-882EC3CB50F8}"/>
              </a:ext>
            </a:extLst>
          </p:cNvPr>
          <p:cNvSpPr/>
          <p:nvPr/>
        </p:nvSpPr>
        <p:spPr>
          <a:xfrm>
            <a:off x="1330960" y="3728720"/>
            <a:ext cx="179832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A9751A-0722-C767-CD97-B3019A3CDEE3}"/>
              </a:ext>
            </a:extLst>
          </p:cNvPr>
          <p:cNvSpPr/>
          <p:nvPr/>
        </p:nvSpPr>
        <p:spPr>
          <a:xfrm>
            <a:off x="4053840" y="3738880"/>
            <a:ext cx="189992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1528A9-3C52-D951-F356-8690189C635B}"/>
              </a:ext>
            </a:extLst>
          </p:cNvPr>
          <p:cNvSpPr/>
          <p:nvPr/>
        </p:nvSpPr>
        <p:spPr>
          <a:xfrm>
            <a:off x="6675120" y="3799840"/>
            <a:ext cx="20624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857171-01D3-43A9-C19B-6856C5022F45}"/>
              </a:ext>
            </a:extLst>
          </p:cNvPr>
          <p:cNvSpPr/>
          <p:nvPr/>
        </p:nvSpPr>
        <p:spPr>
          <a:xfrm>
            <a:off x="9479280" y="382016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XIII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FCA4E9-F9C5-C819-C8EE-16458132BBB2}"/>
              </a:ext>
            </a:extLst>
          </p:cNvPr>
          <p:cNvSpPr/>
          <p:nvPr/>
        </p:nvSpPr>
        <p:spPr>
          <a:xfrm>
            <a:off x="3789680" y="613664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C4CD48-A6D1-398A-8523-ACDB19C333B6}"/>
              </a:ext>
            </a:extLst>
          </p:cNvPr>
          <p:cNvSpPr/>
          <p:nvPr/>
        </p:nvSpPr>
        <p:spPr>
          <a:xfrm>
            <a:off x="6624320" y="620776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136332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60</Words>
  <Application>Microsoft Office PowerPoint</Application>
  <PresentationFormat>Widescreen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6" baseType="lpstr">
      <vt:lpstr>等线</vt:lpstr>
      <vt:lpstr>等线 Light</vt:lpstr>
      <vt:lpstr>微软雅黑</vt:lpstr>
      <vt:lpstr>Abril Fatface</vt:lpstr>
      <vt:lpstr>Aldrich</vt:lpstr>
      <vt:lpstr>Arial</vt:lpstr>
      <vt:lpstr>Calibri</vt:lpstr>
      <vt:lpstr>Cambria</vt:lpstr>
      <vt:lpstr>Griffy</vt:lpstr>
      <vt:lpstr>SVN-Wallington</vt:lpstr>
      <vt:lpstr>自定义设计方案</vt:lpstr>
      <vt:lpstr>SlidesMania</vt:lpstr>
      <vt:lpstr>Office 主题</vt:lpstr>
      <vt:lpstr>Office 主题​​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60</cp:revision>
  <dcterms:created xsi:type="dcterms:W3CDTF">2021-07-24T01:07:49Z</dcterms:created>
  <dcterms:modified xsi:type="dcterms:W3CDTF">2026-03-16T20:17:26Z</dcterms:modified>
</cp:coreProperties>
</file>