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80" r:id="rId2"/>
    <p:sldId id="30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8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E4352-BEEB-4097-BDC2-953C2C081227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02E26-C7B4-4561-AFC1-FC16B3FEE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33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98963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6939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5453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61532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  <a:prstGeom prst="rect">
            <a:avLst/>
          </a:prstGeo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95148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3069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30244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4963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71024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  <a:prstGeom prst="rect">
            <a:avLst/>
          </a:prstGeo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59177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9429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B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0DCB2893-58A1-96C5-358B-98B5742CC5C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470" y="83953"/>
            <a:ext cx="1618952" cy="161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51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/>
  </p:transition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11" Type="http://schemas.openxmlformats.org/officeDocument/2006/relationships/image" Target="../media/image11.png"/><Relationship Id="rId5" Type="http://schemas.openxmlformats.org/officeDocument/2006/relationships/image" Target="../media/image5.svg"/><Relationship Id="rId10" Type="http://schemas.openxmlformats.org/officeDocument/2006/relationships/image" Target="../media/image10.sv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682834" y="-31811"/>
            <a:ext cx="6416137" cy="6889811"/>
          </a:xfrm>
          <a:custGeom>
            <a:avLst/>
            <a:gdLst/>
            <a:ahLst/>
            <a:cxnLst/>
            <a:rect l="l" t="t" r="r" b="b"/>
            <a:pathLst>
              <a:path w="9624206" h="10334717">
                <a:moveTo>
                  <a:pt x="0" y="0"/>
                </a:moveTo>
                <a:lnTo>
                  <a:pt x="9624206" y="0"/>
                </a:lnTo>
                <a:lnTo>
                  <a:pt x="9624206" y="10334717"/>
                </a:lnTo>
                <a:lnTo>
                  <a:pt x="0" y="103347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25860" y="10459"/>
            <a:ext cx="6416137" cy="6889811"/>
          </a:xfrm>
          <a:custGeom>
            <a:avLst/>
            <a:gdLst/>
            <a:ahLst/>
            <a:cxnLst/>
            <a:rect l="l" t="t" r="r" b="b"/>
            <a:pathLst>
              <a:path w="9624206" h="10334717">
                <a:moveTo>
                  <a:pt x="0" y="0"/>
                </a:moveTo>
                <a:lnTo>
                  <a:pt x="9624206" y="0"/>
                </a:lnTo>
                <a:lnTo>
                  <a:pt x="9624206" y="10334718"/>
                </a:lnTo>
                <a:lnTo>
                  <a:pt x="0" y="10334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807330" y="459890"/>
            <a:ext cx="8371601" cy="4978400"/>
          </a:xfrm>
          <a:custGeom>
            <a:avLst/>
            <a:gdLst>
              <a:gd name="connsiteX0" fmla="*/ 0 w 11404360"/>
              <a:gd name="connsiteY0" fmla="*/ 1130323 h 6781800"/>
              <a:gd name="connsiteX1" fmla="*/ 1130323 w 11404360"/>
              <a:gd name="connsiteY1" fmla="*/ 0 h 6781800"/>
              <a:gd name="connsiteX2" fmla="*/ 10274037 w 11404360"/>
              <a:gd name="connsiteY2" fmla="*/ 0 h 6781800"/>
              <a:gd name="connsiteX3" fmla="*/ 11404360 w 11404360"/>
              <a:gd name="connsiteY3" fmla="*/ 1130323 h 6781800"/>
              <a:gd name="connsiteX4" fmla="*/ 11404360 w 11404360"/>
              <a:gd name="connsiteY4" fmla="*/ 5651477 h 6781800"/>
              <a:gd name="connsiteX5" fmla="*/ 10274037 w 11404360"/>
              <a:gd name="connsiteY5" fmla="*/ 6781800 h 6781800"/>
              <a:gd name="connsiteX6" fmla="*/ 1130323 w 11404360"/>
              <a:gd name="connsiteY6" fmla="*/ 6781800 h 6781800"/>
              <a:gd name="connsiteX7" fmla="*/ 0 w 11404360"/>
              <a:gd name="connsiteY7" fmla="*/ 5651477 h 6781800"/>
              <a:gd name="connsiteX8" fmla="*/ 0 w 11404360"/>
              <a:gd name="connsiteY8" fmla="*/ 1130323 h 6781800"/>
              <a:gd name="connsiteX0" fmla="*/ 0 w 11404360"/>
              <a:gd name="connsiteY0" fmla="*/ 1489467 h 7140944"/>
              <a:gd name="connsiteX1" fmla="*/ 1130323 w 11404360"/>
              <a:gd name="connsiteY1" fmla="*/ 359144 h 7140944"/>
              <a:gd name="connsiteX2" fmla="*/ 10274037 w 11404360"/>
              <a:gd name="connsiteY2" fmla="*/ 359144 h 7140944"/>
              <a:gd name="connsiteX3" fmla="*/ 11404360 w 11404360"/>
              <a:gd name="connsiteY3" fmla="*/ 1489467 h 7140944"/>
              <a:gd name="connsiteX4" fmla="*/ 11404360 w 11404360"/>
              <a:gd name="connsiteY4" fmla="*/ 6010621 h 7140944"/>
              <a:gd name="connsiteX5" fmla="*/ 10274037 w 11404360"/>
              <a:gd name="connsiteY5" fmla="*/ 7140944 h 7140944"/>
              <a:gd name="connsiteX6" fmla="*/ 1130323 w 11404360"/>
              <a:gd name="connsiteY6" fmla="*/ 7140944 h 7140944"/>
              <a:gd name="connsiteX7" fmla="*/ 0 w 11404360"/>
              <a:gd name="connsiteY7" fmla="*/ 6010621 h 7140944"/>
              <a:gd name="connsiteX8" fmla="*/ 0 w 11404360"/>
              <a:gd name="connsiteY8" fmla="*/ 1489467 h 7140944"/>
              <a:gd name="connsiteX0" fmla="*/ 0 w 11404360"/>
              <a:gd name="connsiteY0" fmla="*/ 1489467 h 7140944"/>
              <a:gd name="connsiteX1" fmla="*/ 1130323 w 11404360"/>
              <a:gd name="connsiteY1" fmla="*/ 359144 h 7140944"/>
              <a:gd name="connsiteX2" fmla="*/ 10274037 w 11404360"/>
              <a:gd name="connsiteY2" fmla="*/ 359144 h 7140944"/>
              <a:gd name="connsiteX3" fmla="*/ 11404360 w 11404360"/>
              <a:gd name="connsiteY3" fmla="*/ 1489467 h 7140944"/>
              <a:gd name="connsiteX4" fmla="*/ 11404360 w 11404360"/>
              <a:gd name="connsiteY4" fmla="*/ 6010621 h 7140944"/>
              <a:gd name="connsiteX5" fmla="*/ 10274037 w 11404360"/>
              <a:gd name="connsiteY5" fmla="*/ 7140944 h 7140944"/>
              <a:gd name="connsiteX6" fmla="*/ 1130323 w 11404360"/>
              <a:gd name="connsiteY6" fmla="*/ 7140944 h 7140944"/>
              <a:gd name="connsiteX7" fmla="*/ 0 w 11404360"/>
              <a:gd name="connsiteY7" fmla="*/ 6010621 h 7140944"/>
              <a:gd name="connsiteX8" fmla="*/ 0 w 11404360"/>
              <a:gd name="connsiteY8" fmla="*/ 1489467 h 7140944"/>
              <a:gd name="connsiteX0" fmla="*/ 0 w 11990332"/>
              <a:gd name="connsiteY0" fmla="*/ 1489467 h 7140944"/>
              <a:gd name="connsiteX1" fmla="*/ 1130323 w 11990332"/>
              <a:gd name="connsiteY1" fmla="*/ 359144 h 7140944"/>
              <a:gd name="connsiteX2" fmla="*/ 10274037 w 11990332"/>
              <a:gd name="connsiteY2" fmla="*/ 359144 h 7140944"/>
              <a:gd name="connsiteX3" fmla="*/ 11404360 w 11990332"/>
              <a:gd name="connsiteY3" fmla="*/ 1489467 h 7140944"/>
              <a:gd name="connsiteX4" fmla="*/ 11404360 w 11990332"/>
              <a:gd name="connsiteY4" fmla="*/ 6010621 h 7140944"/>
              <a:gd name="connsiteX5" fmla="*/ 10274037 w 11990332"/>
              <a:gd name="connsiteY5" fmla="*/ 7140944 h 7140944"/>
              <a:gd name="connsiteX6" fmla="*/ 1130323 w 11990332"/>
              <a:gd name="connsiteY6" fmla="*/ 7140944 h 7140944"/>
              <a:gd name="connsiteX7" fmla="*/ 0 w 11990332"/>
              <a:gd name="connsiteY7" fmla="*/ 6010621 h 7140944"/>
              <a:gd name="connsiteX8" fmla="*/ 0 w 11990332"/>
              <a:gd name="connsiteY8" fmla="*/ 1489467 h 7140944"/>
              <a:gd name="connsiteX0" fmla="*/ 567069 w 12557401"/>
              <a:gd name="connsiteY0" fmla="*/ 1489467 h 7140944"/>
              <a:gd name="connsiteX1" fmla="*/ 1697392 w 12557401"/>
              <a:gd name="connsiteY1" fmla="*/ 359144 h 7140944"/>
              <a:gd name="connsiteX2" fmla="*/ 10841106 w 12557401"/>
              <a:gd name="connsiteY2" fmla="*/ 359144 h 7140944"/>
              <a:gd name="connsiteX3" fmla="*/ 11971429 w 12557401"/>
              <a:gd name="connsiteY3" fmla="*/ 1489467 h 7140944"/>
              <a:gd name="connsiteX4" fmla="*/ 11971429 w 12557401"/>
              <a:gd name="connsiteY4" fmla="*/ 6010621 h 7140944"/>
              <a:gd name="connsiteX5" fmla="*/ 10841106 w 12557401"/>
              <a:gd name="connsiteY5" fmla="*/ 7140944 h 7140944"/>
              <a:gd name="connsiteX6" fmla="*/ 1697392 w 12557401"/>
              <a:gd name="connsiteY6" fmla="*/ 7140944 h 7140944"/>
              <a:gd name="connsiteX7" fmla="*/ 567069 w 12557401"/>
              <a:gd name="connsiteY7" fmla="*/ 6010621 h 7140944"/>
              <a:gd name="connsiteX8" fmla="*/ 567069 w 12557401"/>
              <a:gd name="connsiteY8" fmla="*/ 1489467 h 7140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57401" h="7140944">
                <a:moveTo>
                  <a:pt x="567069" y="1489467"/>
                </a:moveTo>
                <a:cubicBezTo>
                  <a:pt x="567069" y="865207"/>
                  <a:pt x="1073132" y="359144"/>
                  <a:pt x="1697392" y="359144"/>
                </a:cubicBezTo>
                <a:cubicBezTo>
                  <a:pt x="5510842" y="-448931"/>
                  <a:pt x="7793201" y="359144"/>
                  <a:pt x="10841106" y="359144"/>
                </a:cubicBezTo>
                <a:cubicBezTo>
                  <a:pt x="10784882" y="316614"/>
                  <a:pt x="11971429" y="865207"/>
                  <a:pt x="11971429" y="1489467"/>
                </a:cubicBezTo>
                <a:cubicBezTo>
                  <a:pt x="11971429" y="2996518"/>
                  <a:pt x="13289866" y="4333450"/>
                  <a:pt x="11971429" y="6010621"/>
                </a:cubicBezTo>
                <a:cubicBezTo>
                  <a:pt x="11971429" y="6634881"/>
                  <a:pt x="11465366" y="7140944"/>
                  <a:pt x="10841106" y="7140944"/>
                </a:cubicBezTo>
                <a:lnTo>
                  <a:pt x="1697392" y="7140944"/>
                </a:lnTo>
                <a:cubicBezTo>
                  <a:pt x="1073132" y="7140944"/>
                  <a:pt x="567069" y="6634881"/>
                  <a:pt x="567069" y="6010621"/>
                </a:cubicBezTo>
                <a:cubicBezTo>
                  <a:pt x="-708838" y="4312184"/>
                  <a:pt x="567069" y="2996518"/>
                  <a:pt x="567069" y="1489467"/>
                </a:cubicBezTo>
                <a:close/>
              </a:path>
            </a:pathLst>
          </a:custGeom>
          <a:solidFill>
            <a:srgbClr val="FFDD30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GB" sz="12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788" y="298142"/>
            <a:ext cx="2643489" cy="2678379"/>
          </a:xfrm>
          <a:prstGeom prst="rect">
            <a:avLst/>
          </a:prstGeom>
        </p:spPr>
      </p:pic>
      <p:sp>
        <p:nvSpPr>
          <p:cNvPr id="4" name="Freeform 4"/>
          <p:cNvSpPr/>
          <p:nvPr/>
        </p:nvSpPr>
        <p:spPr>
          <a:xfrm>
            <a:off x="-1233254" y="5355393"/>
            <a:ext cx="13786986" cy="6910727"/>
          </a:xfrm>
          <a:custGeom>
            <a:avLst/>
            <a:gdLst/>
            <a:ahLst/>
            <a:cxnLst/>
            <a:rect l="l" t="t" r="r" b="b"/>
            <a:pathLst>
              <a:path w="20680479" h="10366090">
                <a:moveTo>
                  <a:pt x="0" y="0"/>
                </a:moveTo>
                <a:lnTo>
                  <a:pt x="20680479" y="0"/>
                </a:lnTo>
                <a:lnTo>
                  <a:pt x="20680479" y="10366091"/>
                </a:lnTo>
                <a:lnTo>
                  <a:pt x="0" y="103660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 rot="18433087">
            <a:off x="1092007" y="1353182"/>
            <a:ext cx="2298939" cy="1075157"/>
          </a:xfrm>
          <a:prstGeom prst="rect">
            <a:avLst/>
          </a:prstGeom>
        </p:spPr>
      </p:pic>
      <p:pic>
        <p:nvPicPr>
          <p:cNvPr id="38" name="Picture 1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 rot="3284634">
            <a:off x="8021349" y="1158163"/>
            <a:ext cx="2298939" cy="1075157"/>
          </a:xfrm>
          <a:prstGeom prst="rect">
            <a:avLst/>
          </a:prstGeom>
        </p:spPr>
      </p:pic>
      <p:sp>
        <p:nvSpPr>
          <p:cNvPr id="7" name="Freeform 7"/>
          <p:cNvSpPr/>
          <p:nvPr/>
        </p:nvSpPr>
        <p:spPr>
          <a:xfrm>
            <a:off x="685800" y="4159188"/>
            <a:ext cx="880693" cy="2013012"/>
          </a:xfrm>
          <a:custGeom>
            <a:avLst/>
            <a:gdLst/>
            <a:ahLst/>
            <a:cxnLst/>
            <a:rect l="l" t="t" r="r" b="b"/>
            <a:pathLst>
              <a:path w="1321039" h="3019518">
                <a:moveTo>
                  <a:pt x="0" y="0"/>
                </a:moveTo>
                <a:lnTo>
                  <a:pt x="1321039" y="0"/>
                </a:lnTo>
                <a:lnTo>
                  <a:pt x="1321039" y="3019518"/>
                </a:lnTo>
                <a:lnTo>
                  <a:pt x="0" y="3019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0037875" y="3562579"/>
            <a:ext cx="1903747" cy="2974604"/>
          </a:xfrm>
          <a:custGeom>
            <a:avLst/>
            <a:gdLst/>
            <a:ahLst/>
            <a:cxnLst/>
            <a:rect l="l" t="t" r="r" b="b"/>
            <a:pathLst>
              <a:path w="2855620" h="4461906">
                <a:moveTo>
                  <a:pt x="0" y="0"/>
                </a:moveTo>
                <a:lnTo>
                  <a:pt x="2855620" y="0"/>
                </a:lnTo>
                <a:lnTo>
                  <a:pt x="2855620" y="4461906"/>
                </a:lnTo>
                <a:lnTo>
                  <a:pt x="0" y="446190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Hình ảnh 17">
            <a:extLst>
              <a:ext uri="{FF2B5EF4-FFF2-40B4-BE49-F238E27FC236}">
                <a16:creationId xmlns:a16="http://schemas.microsoft.com/office/drawing/2014/main" id="{60E0813A-F9E1-A5F4-6B54-163C8AF4BF8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51296" y="1047035"/>
            <a:ext cx="2975106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03DABEF-E301-A1AE-4B8B-257B2659372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36470" y="2444434"/>
            <a:ext cx="7620660" cy="14204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CD7E457-E53C-0339-12C2-0B0183C4858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155078" y="3760174"/>
            <a:ext cx="2450804" cy="96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9805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GB" sz="120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20B02AD-C14B-BE0E-A4A5-5178F813D0F6}"/>
              </a:ext>
            </a:extLst>
          </p:cNvPr>
          <p:cNvGrpSpPr/>
          <p:nvPr/>
        </p:nvGrpSpPr>
        <p:grpSpPr>
          <a:xfrm>
            <a:off x="487032" y="588654"/>
            <a:ext cx="11390008" cy="1417895"/>
            <a:chOff x="1045123" y="1322064"/>
            <a:chExt cx="11390008" cy="141789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8910848-06CA-5DFB-69EC-1303C6B134C1}"/>
                </a:ext>
              </a:extLst>
            </p:cNvPr>
            <p:cNvSpPr txBox="1"/>
            <p:nvPr/>
          </p:nvSpPr>
          <p:spPr>
            <a:xfrm>
              <a:off x="2010323" y="1322064"/>
              <a:ext cx="9598117" cy="739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Chọn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câu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trả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lời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đúng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.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47DD3B7-A8F0-6379-8B36-981957505F9E}"/>
                </a:ext>
              </a:extLst>
            </p:cNvPr>
            <p:cNvSpPr/>
            <p:nvPr/>
          </p:nvSpPr>
          <p:spPr>
            <a:xfrm>
              <a:off x="1183342" y="1369567"/>
              <a:ext cx="712694" cy="712694"/>
            </a:xfrm>
            <a:prstGeom prst="ellipse">
              <a:avLst/>
            </a:prstGeom>
            <a:solidFill>
              <a:srgbClr val="9BBB59"/>
            </a:solidFill>
            <a:ln w="12700" cap="flat" cmpd="sng" algn="ctr">
              <a:solidFill>
                <a:srgbClr val="9BBB59">
                  <a:lumMod val="40000"/>
                  <a:lumOff val="6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D11CD546-E1D2-DAAB-CE11-8299D01FF899}"/>
                </a:ext>
              </a:extLst>
            </p:cNvPr>
            <p:cNvSpPr txBox="1"/>
            <p:nvPr/>
          </p:nvSpPr>
          <p:spPr>
            <a:xfrm>
              <a:off x="1045123" y="2155184"/>
              <a:ext cx="113900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3200" b="0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Hình nào dưới đây là hình khai triển của một hình hộp chữ nhật?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E18CE4E2-F932-B2EE-EF14-378F6DD51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145" y="2515552"/>
            <a:ext cx="6762750" cy="3228975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A7D1ABF9-74C2-291E-723D-E7CCA31592F9}"/>
              </a:ext>
            </a:extLst>
          </p:cNvPr>
          <p:cNvSpPr/>
          <p:nvPr/>
        </p:nvSpPr>
        <p:spPr>
          <a:xfrm>
            <a:off x="9235440" y="4409440"/>
            <a:ext cx="497840" cy="44704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22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30</cp:revision>
  <dcterms:created xsi:type="dcterms:W3CDTF">2024-05-17T09:13:47Z</dcterms:created>
  <dcterms:modified xsi:type="dcterms:W3CDTF">2026-03-16T20:09:23Z</dcterms:modified>
</cp:coreProperties>
</file>